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252" autoAdjust="0"/>
  </p:normalViewPr>
  <p:slideViewPr>
    <p:cSldViewPr>
      <p:cViewPr varScale="1">
        <p:scale>
          <a:sx n="49" d="100"/>
          <a:sy n="49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he-IL" b="1" dirty="0" smtClean="0"/>
          </a:p>
          <a:p>
            <a:pPr algn="ctr"/>
            <a:r>
              <a:rPr lang="en-US" b="1" dirty="0" smtClean="0"/>
              <a:t>Smart Link Selection</a:t>
            </a:r>
            <a:endParaRPr lang="he-IL" b="1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מצגת התדמות</a:t>
            </a:r>
            <a:endParaRPr lang="en-US" sz="12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/>
            <a:endParaRPr lang="he-IL" b="1" dirty="0" smtClean="0"/>
          </a:p>
          <a:p>
            <a:pPr algn="r"/>
            <a:r>
              <a:rPr lang="en-US" dirty="0" smtClean="0"/>
              <a:t>By </a:t>
            </a:r>
          </a:p>
          <a:p>
            <a:pPr algn="r"/>
            <a:r>
              <a:rPr lang="en-US" dirty="0" smtClean="0"/>
              <a:t>Andrey Shamis</a:t>
            </a:r>
          </a:p>
          <a:p>
            <a:pPr algn="r"/>
            <a:r>
              <a:rPr lang="en-US" dirty="0" smtClean="0"/>
              <a:t>And </a:t>
            </a:r>
          </a:p>
          <a:p>
            <a:pPr algn="r"/>
            <a:r>
              <a:rPr lang="en-US" dirty="0" smtClean="0"/>
              <a:t>Ilia </a:t>
            </a:r>
            <a:r>
              <a:rPr lang="en-US" dirty="0" err="1" smtClean="0"/>
              <a:t>Gaisinsky</a:t>
            </a:r>
            <a:endParaRPr lang="ru-RU" dirty="0" smtClean="0"/>
          </a:p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600" b="1" dirty="0" smtClean="0"/>
              <a:t>ביבליוגרפיה</a:t>
            </a:r>
            <a:endParaRPr lang="en-US" sz="1600" b="1" dirty="0" smtClean="0"/>
          </a:p>
          <a:p>
            <a:pPr algn="r" rtl="1"/>
            <a:endParaRPr lang="en-US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802.11 SPEC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err="1" smtClean="0"/>
              <a:t>WiFi</a:t>
            </a:r>
            <a:r>
              <a:rPr lang="en-US" dirty="0" smtClean="0"/>
              <a:t> Alliance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פרטים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בעברית: </a:t>
            </a:r>
          </a:p>
          <a:p>
            <a:pPr algn="r" rtl="0" eaLnBrk="1" fontAlgn="t" latinLnBrk="0" hangingPunct="1"/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אנדריי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שמיס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באנגלית: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Andrey Shamis</a:t>
            </a:r>
          </a:p>
          <a:p>
            <a:pPr algn="r" rtl="0" eaLnBrk="1" fontAlgn="t" latinLnBrk="0" hangingPunct="1"/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כתובת:בר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כוכבא 18/13 ירושלים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טלפון: 0545681761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 דואר אלקטרוני: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Andrey.shamis@gmail.com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בעברית: איליה </a:t>
            </a:r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גייסינסקי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באנגלית: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Gaisinsky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כתובת: גולי קניה 2/4 ירושלים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טלפון: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0542121344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 דואר אלקטרוני: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Ilia.gaisinsky@gmail.com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המנחים:               מרטין לנד (מכללה)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אילן פאר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(אינטל)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הפרויקט:           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Link Selection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מקום ביצוע הפרויקט: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הבעיה</a:t>
            </a:r>
          </a:p>
          <a:p>
            <a:pPr algn="r" rtl="1"/>
            <a:endParaRPr lang="he-IL" b="1" dirty="0" smtClean="0"/>
          </a:p>
          <a:p>
            <a:pPr marL="171450" indent="-171450" algn="r" rtl="1">
              <a:buFont typeface="Wingdings" pitchFamily="2" charset="2"/>
              <a:buChar char="q"/>
            </a:pPr>
            <a:r>
              <a:rPr lang="he-IL" dirty="0" smtClean="0"/>
              <a:t>שיפור ביצועי </a:t>
            </a:r>
            <a:r>
              <a:rPr lang="en-US" dirty="0" err="1" smtClean="0"/>
              <a:t>WiFi</a:t>
            </a:r>
            <a:r>
              <a:rPr lang="he-IL" dirty="0" smtClean="0"/>
              <a:t> בסביבה קיימת </a:t>
            </a:r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0" indent="0" algn="r" rtl="1">
              <a:buFont typeface="Wingdings" pitchFamily="2" charset="2"/>
              <a:buNone/>
            </a:pPr>
            <a:r>
              <a:rPr lang="he-IL" sz="1600" i="1" dirty="0" smtClean="0"/>
              <a:t>[ כן נשים תמונות- המחשה ויזואלית ]</a:t>
            </a:r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171450" indent="-171450" algn="r" rtl="1">
              <a:buFont typeface="Wingdings" pitchFamily="2" charset="2"/>
              <a:buChar char="q"/>
            </a:pPr>
            <a:r>
              <a:rPr lang="he-IL" dirty="0" smtClean="0"/>
              <a:t>ניצול תווכי </a:t>
            </a:r>
            <a:r>
              <a:rPr lang="en-US" dirty="0" err="1" smtClean="0"/>
              <a:t>WiFi</a:t>
            </a:r>
            <a:r>
              <a:rPr lang="he-IL" dirty="0" smtClean="0"/>
              <a:t> השונים בצורה חכמה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פתרונות קיימים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התרבות של המשתמש.</a:t>
            </a:r>
          </a:p>
          <a:p>
            <a:pPr marL="228600" indent="-228600" algn="r" rtl="1">
              <a:buFont typeface="+mj-lt"/>
              <a:buAutoNum type="arabicPeriod"/>
            </a:pPr>
            <a:endParaRPr lang="he-IL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אין פתרונות עבור </a:t>
            </a:r>
            <a:r>
              <a:rPr lang="en-US" dirty="0" smtClean="0"/>
              <a:t>Link Selection</a:t>
            </a:r>
            <a:r>
              <a:rPr lang="he-IL" dirty="0" smtClean="0"/>
              <a:t> לרשתות </a:t>
            </a:r>
            <a:r>
              <a:rPr lang="en-US" dirty="0" err="1" smtClean="0"/>
              <a:t>WiFi</a:t>
            </a:r>
            <a:r>
              <a:rPr lang="he-IL" dirty="0" smtClean="0"/>
              <a:t> בהקשר לאופן העבודה של פרוטוקול</a:t>
            </a:r>
            <a:r>
              <a:rPr lang="en-US" dirty="0" smtClean="0"/>
              <a:t>TDLS </a:t>
            </a:r>
            <a:r>
              <a:rPr lang="he-IL" dirty="0" smtClean="0"/>
              <a:t> למעט מקרי קצה המוגדרים בפרוטוקול.</a:t>
            </a:r>
          </a:p>
          <a:p>
            <a:pPr marL="685800" lvl="1" indent="-228600" algn="r" rtl="1">
              <a:buFont typeface="+mj-lt"/>
              <a:buAutoNum type="arabicPeriod"/>
            </a:pPr>
            <a:r>
              <a:rPr lang="he-IL" dirty="0" smtClean="0"/>
              <a:t>מקרי קצה: העלה והורדה של השירות.</a:t>
            </a:r>
          </a:p>
          <a:p>
            <a:pPr marL="228600" indent="-228600" algn="r" rtl="1">
              <a:buFont typeface="+mj-lt"/>
              <a:buAutoNum type="arabicPeriod"/>
            </a:pPr>
            <a:endParaRPr lang="en-US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דוגמאות ל - </a:t>
            </a:r>
            <a:r>
              <a:rPr lang="en-US" dirty="0" smtClean="0"/>
              <a:t>SLS</a:t>
            </a:r>
            <a:r>
              <a:rPr lang="he-IL" dirty="0" smtClean="0"/>
              <a:t> בתקשורת לא אלחוטיות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פתרון שלנו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פיתוח אלגוריתם לצורך בחירה חכמה של  אופן העבודה</a:t>
            </a:r>
          </a:p>
          <a:p>
            <a:pPr marL="0" indent="0" algn="r" rtl="1">
              <a:buNone/>
            </a:pPr>
            <a:r>
              <a:rPr lang="he-IL" dirty="0" smtClean="0"/>
              <a:t>(</a:t>
            </a:r>
            <a:r>
              <a:rPr lang="en-US" dirty="0" smtClean="0"/>
              <a:t>Smart Link Selection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ב </a:t>
            </a:r>
            <a:r>
              <a:rPr lang="en-US" dirty="0" err="1" smtClean="0"/>
              <a:t>WiFi</a:t>
            </a: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en-US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i="1" dirty="0" smtClean="0"/>
              <a:t>[תמונה]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השוואה מול הקיימים</a:t>
            </a:r>
          </a:p>
          <a:p>
            <a:pPr algn="r" rtl="1"/>
            <a:endParaRPr lang="he-IL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בחירה אוטומטית יעילה ב </a:t>
            </a:r>
            <a:r>
              <a:rPr lang="en-US" dirty="0" smtClean="0"/>
              <a:t>LINK</a:t>
            </a:r>
            <a:r>
              <a:rPr lang="he-IL" dirty="0" smtClean="0"/>
              <a:t> שתשפיע משמעותית על ביצועי התקני </a:t>
            </a:r>
            <a:r>
              <a:rPr lang="en-US" dirty="0" smtClean="0"/>
              <a:t>WIFI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פירוק הבעיה למרכיבים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מנגנון לדגימת תנאי סביבה בזמן אמת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מנגנון ניתוח הנתונים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איתור מקרי קצה במצבים מיוחדים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בניית סימולטור לפיתוח אלגוריתם ובדיקת יעילותו</a:t>
            </a:r>
          </a:p>
          <a:p>
            <a:pPr lvl="1"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מה עשנו עד עכשיו</a:t>
            </a:r>
          </a:p>
          <a:p>
            <a:pPr algn="r" rtl="1"/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למידת פרוטוקולי </a:t>
            </a:r>
            <a:r>
              <a:rPr lang="en-US" dirty="0" smtClean="0"/>
              <a:t>WIFI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en-US" dirty="0" smtClean="0"/>
              <a:t>DRS</a:t>
            </a:r>
            <a:r>
              <a:rPr lang="he-IL" dirty="0" smtClean="0"/>
              <a:t>,</a:t>
            </a:r>
            <a:r>
              <a:rPr lang="en-US" dirty="0" smtClean="0"/>
              <a:t>TDLS</a:t>
            </a:r>
            <a:r>
              <a:rPr lang="he-IL" dirty="0" smtClean="0"/>
              <a:t>,</a:t>
            </a:r>
            <a:r>
              <a:rPr lang="en-US" dirty="0" smtClean="0"/>
              <a:t>BSS</a:t>
            </a: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הכרת אופן ביצוע מחקר בעולם התקשורת של מחקרים קיימים</a:t>
            </a:r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בניית סימולטור </a:t>
            </a:r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מנגנון </a:t>
            </a:r>
            <a:r>
              <a:rPr lang="en-US" dirty="0" smtClean="0"/>
              <a:t>PRESENTOR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קביעת ה </a:t>
            </a:r>
            <a:r>
              <a:rPr lang="en-US" dirty="0" smtClean="0"/>
              <a:t>UML</a:t>
            </a:r>
            <a:r>
              <a:rPr lang="he-IL" dirty="0" smtClean="0"/>
              <a:t> ויצירת מודולים ראשיים בצורה גנרית ככל הניתן: </a:t>
            </a:r>
            <a:r>
              <a:rPr lang="en-US" dirty="0" smtClean="0"/>
              <a:t>AP</a:t>
            </a:r>
            <a:r>
              <a:rPr lang="he-IL" dirty="0" smtClean="0"/>
              <a:t>,</a:t>
            </a:r>
            <a:r>
              <a:rPr lang="en-US" dirty="0" smtClean="0"/>
              <a:t>MEADIUM</a:t>
            </a:r>
            <a:r>
              <a:rPr lang="he-IL" dirty="0" smtClean="0"/>
              <a:t>,</a:t>
            </a:r>
            <a:r>
              <a:rPr lang="en-US" dirty="0" smtClean="0"/>
              <a:t>STATION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מנגנון להעברת מיידע , בניית </a:t>
            </a:r>
            <a:r>
              <a:rPr lang="he-IL" u="sng" dirty="0" err="1" smtClean="0"/>
              <a:t>פקטות</a:t>
            </a:r>
            <a:r>
              <a:rPr lang="he-IL" dirty="0" smtClean="0"/>
              <a:t> ומימוש חלקי של פרוטוקולים בסיסיים:</a:t>
            </a:r>
            <a:r>
              <a:rPr lang="en-US" dirty="0" smtClean="0"/>
              <a:t>connect/disconnect</a:t>
            </a:r>
            <a:r>
              <a:rPr lang="he-IL" dirty="0" smtClean="0"/>
              <a:t> </a:t>
            </a:r>
            <a:r>
              <a:rPr lang="en-US" dirty="0" smtClean="0"/>
              <a:t> scanning, beacon, keep-alive , rate scaling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שמירה ופתיחה של סימולציה קיימת ל/מקובץ.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i="1" dirty="0" smtClean="0"/>
              <a:t>כן נציג</a:t>
            </a:r>
            <a:r>
              <a:rPr lang="he-IL" i="1" baseline="0" dirty="0" smtClean="0"/>
              <a:t> את הסימולטור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2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יעדים מעודכנים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81919" y="1905000"/>
            <a:ext cx="3914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מצגת התדמות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802.11 SPEC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WiFi</a:t>
            </a:r>
            <a:r>
              <a:rPr lang="en-US" dirty="0" smtClean="0"/>
              <a:t> Alliance</a:t>
            </a:r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ביבליוגרפיה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he-IL" dirty="0" smtClean="0"/>
              <a:t>פרטים</a:t>
            </a:r>
            <a:endParaRPr lang="ru-RU" dirty="0"/>
          </a:p>
        </p:txBody>
      </p:sp>
      <p:graphicFrame>
        <p:nvGraphicFramePr>
          <p:cNvPr id="5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4807"/>
              </p:ext>
            </p:extLst>
          </p:nvPr>
        </p:nvGraphicFramePr>
        <p:xfrm>
          <a:off x="1187624" y="2204864"/>
          <a:ext cx="6697107" cy="3743265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3188786"/>
                <a:gridCol w="3508321"/>
              </a:tblGrid>
              <a:tr h="246310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שם הסטודנט בעברית: אנדריי שמיס</a:t>
                      </a:r>
                      <a:endParaRPr lang="ru-RU" sz="13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שם הסטודנט באנגלית: </a:t>
                      </a:r>
                      <a:r>
                        <a:rPr lang="en-US" sz="1400" dirty="0">
                          <a:effectLst/>
                        </a:rPr>
                        <a:t>Andrey Shamis</a:t>
                      </a:r>
                      <a:endParaRPr lang="ru-RU" sz="13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כתובת:בר כוכבא 18/13 ירושלים</a:t>
                      </a:r>
                      <a:endParaRPr lang="ru-RU" sz="11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טלפון: 0545681761</a:t>
                      </a:r>
                      <a:endParaRPr lang="ru-RU" sz="11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כתובת דואר אלקטרוני:</a:t>
                      </a:r>
                      <a:endParaRPr lang="ru-RU" sz="11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en-US" sz="1400" u="sng" dirty="0">
                          <a:effectLst/>
                        </a:rPr>
                        <a:t>Andrey.shamis@gmail.com</a:t>
                      </a:r>
                      <a:endParaRPr lang="ru-RU" sz="1100" u="sng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שם הסטודנט בעברית: איליה גייסינסקי</a:t>
                      </a:r>
                      <a:endParaRPr lang="ru-RU" sz="13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שם הסטודנט באנגלית: </a:t>
                      </a:r>
                      <a:r>
                        <a:rPr lang="en-US" sz="1400" dirty="0">
                          <a:effectLst/>
                        </a:rPr>
                        <a:t>Ilia Gaisinsky</a:t>
                      </a:r>
                      <a:endParaRPr lang="ru-RU" sz="13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כתובת: גולי קניה 2/4 ירושלים</a:t>
                      </a:r>
                      <a:endParaRPr lang="ru-RU" sz="11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טלפון: </a:t>
                      </a:r>
                      <a:r>
                        <a:rPr lang="en-US" sz="1400" dirty="0">
                          <a:effectLst/>
                        </a:rPr>
                        <a:t>0542121344</a:t>
                      </a:r>
                      <a:endParaRPr lang="ru-RU" sz="11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כתובת דואר אלקטרוני:</a:t>
                      </a:r>
                      <a:endParaRPr lang="ru-RU" sz="1100" dirty="0">
                        <a:effectLst/>
                      </a:endParaRPr>
                    </a:p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en-US" sz="1400" u="sng" dirty="0">
                          <a:effectLst/>
                        </a:rPr>
                        <a:t>Ilia.gaisinsky@gmail.com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</a:tr>
              <a:tr h="303788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 smtClean="0">
                          <a:effectLst/>
                        </a:rPr>
                        <a:t>שם המנחים:               </a:t>
                      </a:r>
                      <a:r>
                        <a:rPr lang="he-IL" sz="1400" dirty="0">
                          <a:effectLst/>
                        </a:rPr>
                        <a:t>מרטין </a:t>
                      </a:r>
                      <a:r>
                        <a:rPr lang="he-IL" sz="1400" dirty="0" smtClean="0">
                          <a:effectLst/>
                        </a:rPr>
                        <a:t>לנד (מכללה)</a:t>
                      </a:r>
                    </a:p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 smtClean="0">
                          <a:effectLst/>
                        </a:rPr>
                        <a:t>                                    אילן פאר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he-IL" sz="1400" baseline="0" dirty="0" smtClean="0">
                          <a:effectLst/>
                        </a:rPr>
                        <a:t>(אינטל)</a:t>
                      </a:r>
                      <a:endParaRPr lang="he-IL" sz="1400" dirty="0" smtClean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788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שם הפרויקט:             </a:t>
                      </a:r>
                      <a:r>
                        <a:rPr lang="en-US" sz="1400" dirty="0">
                          <a:effectLst/>
                        </a:rPr>
                        <a:t>Smart Link Selection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788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400" dirty="0">
                          <a:effectLst/>
                        </a:rPr>
                        <a:t>מקום ביצוע הפרויקט:  </a:t>
                      </a:r>
                      <a:r>
                        <a:rPr lang="en-US" sz="1400" dirty="0">
                          <a:effectLst/>
                        </a:rPr>
                        <a:t>Intel</a:t>
                      </a:r>
                      <a:r>
                        <a:rPr lang="he-IL" sz="1400" dirty="0">
                          <a:effectLst/>
                        </a:rPr>
                        <a:t>  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שיפור ביצועי </a:t>
            </a:r>
            <a:r>
              <a:rPr lang="en-US" dirty="0" err="1" smtClean="0"/>
              <a:t>WiFi</a:t>
            </a:r>
            <a:r>
              <a:rPr lang="he-IL" dirty="0" smtClean="0"/>
              <a:t> בסביבה קיימת </a:t>
            </a:r>
          </a:p>
          <a:p>
            <a:pPr algn="r" rtl="1"/>
            <a:endParaRPr lang="he-IL" dirty="0" smtClean="0"/>
          </a:p>
          <a:p>
            <a:pPr marL="0" indent="0" algn="r" rtl="1">
              <a:buNone/>
            </a:pPr>
            <a:r>
              <a:rPr lang="he-IL" sz="3200" i="1" dirty="0" smtClean="0"/>
              <a:t>[ כן נשים תמונות- המחשה ויזואלית ]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ניצול </a:t>
            </a:r>
            <a:r>
              <a:rPr lang="he-IL" dirty="0"/>
              <a:t>תווכי </a:t>
            </a:r>
            <a:r>
              <a:rPr lang="en-US" dirty="0" err="1" smtClean="0"/>
              <a:t>WiFi</a:t>
            </a:r>
            <a:r>
              <a:rPr lang="he-IL" dirty="0" smtClean="0"/>
              <a:t> השונים בצורה חכמה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הבעיה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התרבות של המשתמש.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אין פתרונות עבור </a:t>
            </a:r>
            <a:r>
              <a:rPr lang="en-US" dirty="0" smtClean="0"/>
              <a:t>Link Selection</a:t>
            </a:r>
            <a:r>
              <a:rPr lang="he-IL" dirty="0" smtClean="0"/>
              <a:t> לרשתות </a:t>
            </a:r>
            <a:r>
              <a:rPr lang="en-US" dirty="0" err="1" smtClean="0"/>
              <a:t>WiFi</a:t>
            </a:r>
            <a:r>
              <a:rPr lang="he-IL" dirty="0" smtClean="0"/>
              <a:t> </a:t>
            </a:r>
            <a:r>
              <a:rPr lang="he-IL" dirty="0" smtClean="0"/>
              <a:t>בהקשר לאופן העבודה של פרוטוקול</a:t>
            </a:r>
            <a:r>
              <a:rPr lang="en-US" dirty="0" smtClean="0"/>
              <a:t>TDLS </a:t>
            </a:r>
            <a:r>
              <a:rPr lang="he-IL" dirty="0" smtClean="0"/>
              <a:t> </a:t>
            </a:r>
            <a:r>
              <a:rPr lang="he-IL" dirty="0" smtClean="0"/>
              <a:t>למעט מקרי קצה המוגדרים בפרוטוקול</a:t>
            </a:r>
            <a:r>
              <a:rPr lang="he-IL" dirty="0" smtClean="0"/>
              <a:t>.</a:t>
            </a:r>
          </a:p>
          <a:p>
            <a:pPr lvl="1" algn="r" rtl="1"/>
            <a:r>
              <a:rPr lang="he-IL" dirty="0" smtClean="0"/>
              <a:t>מקרי קצה: העלה והורדה של השירות.</a:t>
            </a:r>
            <a:endParaRPr lang="he-IL" dirty="0" smtClean="0"/>
          </a:p>
          <a:p>
            <a:pPr algn="r" rtl="1"/>
            <a:endParaRPr lang="en-US" dirty="0" smtClean="0"/>
          </a:p>
          <a:p>
            <a:pPr algn="r" rtl="1"/>
            <a:r>
              <a:rPr lang="he-IL" dirty="0"/>
              <a:t>דוגמאות ל - </a:t>
            </a:r>
            <a:r>
              <a:rPr lang="en-US" dirty="0"/>
              <a:t>SLS</a:t>
            </a:r>
            <a:r>
              <a:rPr lang="he-IL" dirty="0"/>
              <a:t> בתקשורת לא אלחוטיות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 קיימים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פיתוח אלגוריתם לצורך בחירה חכמה של  אופן העבודה</a:t>
            </a:r>
          </a:p>
          <a:p>
            <a:pPr marL="0" indent="0" algn="r" rtl="1">
              <a:buNone/>
            </a:pPr>
            <a:r>
              <a:rPr lang="he-IL" dirty="0" smtClean="0"/>
              <a:t>(</a:t>
            </a:r>
            <a:r>
              <a:rPr lang="en-US" dirty="0" smtClean="0"/>
              <a:t>Smart Link Selection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ב </a:t>
            </a:r>
            <a:r>
              <a:rPr lang="en-US" dirty="0" err="1" smtClean="0"/>
              <a:t>WiFi</a:t>
            </a: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פתרון שלנו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100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i="1" dirty="0"/>
              <a:t>[ כן נשים תמונות- המחשה ויזואלית </a:t>
            </a:r>
            <a:r>
              <a:rPr lang="he-IL" sz="3200" i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87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 smtClean="0"/>
              <a:t>בחירה אוטומטית יעילה ב </a:t>
            </a:r>
            <a:r>
              <a:rPr lang="en-US" sz="2800" dirty="0" smtClean="0"/>
              <a:t>LINK</a:t>
            </a:r>
            <a:r>
              <a:rPr lang="he-IL" sz="2800" dirty="0" smtClean="0"/>
              <a:t> שתשפיע משמעותית על ביצועי התקני </a:t>
            </a:r>
            <a:r>
              <a:rPr lang="en-US" sz="2800" dirty="0" smtClean="0"/>
              <a:t>WIFI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השוואה מול הקיימים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מנגנון לדגימת תנאי סביבה בזמן אמת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מנגנון ניתוח הנתונים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איתור מקרי קצה במצבים מיוחדים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בניית סימולטור לפיתוח אלגוריתם ובדיקת יעילותו</a:t>
            </a:r>
          </a:p>
          <a:p>
            <a:pPr lvl="1" algn="r" rtl="1"/>
            <a:endParaRPr lang="he-IL" dirty="0" smtClean="0"/>
          </a:p>
          <a:p>
            <a:pPr algn="r" rtl="1"/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פירוק הבעיה למרכיבים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3999" cy="4876799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למידת פרוטוקולי </a:t>
            </a:r>
            <a:r>
              <a:rPr lang="en-US" dirty="0" smtClean="0"/>
              <a:t>WIFI</a:t>
            </a:r>
            <a:endParaRPr lang="he-IL" dirty="0" smtClean="0"/>
          </a:p>
          <a:p>
            <a:pPr lvl="1" algn="r" rtl="1"/>
            <a:r>
              <a:rPr lang="en-US" dirty="0" smtClean="0"/>
              <a:t>DRS</a:t>
            </a:r>
            <a:r>
              <a:rPr lang="he-IL" dirty="0" smtClean="0"/>
              <a:t>,</a:t>
            </a:r>
            <a:r>
              <a:rPr lang="en-US" dirty="0" smtClean="0"/>
              <a:t>TDLS</a:t>
            </a:r>
            <a:r>
              <a:rPr lang="he-IL" dirty="0" smtClean="0"/>
              <a:t>,</a:t>
            </a:r>
            <a:r>
              <a:rPr lang="en-US" dirty="0" smtClean="0"/>
              <a:t>BSS</a:t>
            </a:r>
            <a:endParaRPr lang="he-IL" dirty="0" smtClean="0"/>
          </a:p>
          <a:p>
            <a:pPr algn="r" rtl="1"/>
            <a:r>
              <a:rPr lang="he-IL" dirty="0" smtClean="0"/>
              <a:t>הכרת אופן ביצוע מחקר בעולם התקשורת של מחקרים קיימים</a:t>
            </a:r>
          </a:p>
          <a:p>
            <a:pPr algn="r" rtl="1"/>
            <a:r>
              <a:rPr lang="he-IL" dirty="0" smtClean="0"/>
              <a:t>בניית סימולטור </a:t>
            </a:r>
          </a:p>
          <a:p>
            <a:pPr lvl="1" algn="r" rtl="1"/>
            <a:r>
              <a:rPr lang="he-IL" dirty="0" smtClean="0"/>
              <a:t>מנגנון </a:t>
            </a:r>
            <a:r>
              <a:rPr lang="en-US" dirty="0" smtClean="0"/>
              <a:t>PRESENTOR</a:t>
            </a:r>
            <a:endParaRPr lang="he-IL" dirty="0" smtClean="0"/>
          </a:p>
          <a:p>
            <a:pPr lvl="1" algn="r" rtl="1"/>
            <a:r>
              <a:rPr lang="he-IL" dirty="0" smtClean="0"/>
              <a:t>יצירת מודולים ראשיים בצורה גנרית ככל הניתן: </a:t>
            </a:r>
            <a:r>
              <a:rPr lang="en-US" dirty="0" smtClean="0"/>
              <a:t>AP</a:t>
            </a:r>
            <a:r>
              <a:rPr lang="he-IL" dirty="0" smtClean="0"/>
              <a:t>,</a:t>
            </a:r>
            <a:r>
              <a:rPr lang="en-US" dirty="0" smtClean="0"/>
              <a:t>MEADIUM</a:t>
            </a:r>
            <a:r>
              <a:rPr lang="he-IL" dirty="0" smtClean="0"/>
              <a:t>,</a:t>
            </a:r>
            <a:r>
              <a:rPr lang="en-US" dirty="0" smtClean="0"/>
              <a:t>STATION</a:t>
            </a:r>
            <a:endParaRPr lang="he-IL" dirty="0" smtClean="0"/>
          </a:p>
          <a:p>
            <a:pPr lvl="1" algn="r" rtl="1"/>
            <a:r>
              <a:rPr lang="he-IL" dirty="0" smtClean="0"/>
              <a:t>מנגנון להעברת מיידע , בניית </a:t>
            </a:r>
            <a:r>
              <a:rPr lang="he-IL" dirty="0" err="1" smtClean="0"/>
              <a:t>פק</a:t>
            </a:r>
            <a:r>
              <a:rPr lang="he-IL" dirty="0" err="1"/>
              <a:t>ט</a:t>
            </a:r>
            <a:r>
              <a:rPr lang="he-IL" dirty="0" err="1" smtClean="0"/>
              <a:t>ות</a:t>
            </a:r>
            <a:r>
              <a:rPr lang="he-IL" dirty="0" smtClean="0"/>
              <a:t> ומימוש חלקי של פרוטוקולים בסיסיים:</a:t>
            </a:r>
            <a:r>
              <a:rPr lang="en-US" dirty="0" smtClean="0"/>
              <a:t>connect/disconnect</a:t>
            </a:r>
            <a:r>
              <a:rPr lang="he-IL" dirty="0" smtClean="0"/>
              <a:t> </a:t>
            </a:r>
            <a:r>
              <a:rPr lang="en-US" dirty="0" smtClean="0"/>
              <a:t> scanning, beacon, keep-alive , rate scaling</a:t>
            </a:r>
            <a:endParaRPr lang="he-IL" dirty="0" smtClean="0"/>
          </a:p>
          <a:p>
            <a:pPr lvl="1" algn="r" rtl="1"/>
            <a:r>
              <a:rPr lang="he-IL" dirty="0" smtClean="0"/>
              <a:t>שמירה ופתיחה של סימולציה קיימת ל/מקובץ.</a:t>
            </a:r>
          </a:p>
          <a:p>
            <a:pPr algn="r" rtl="1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עשנו עד עכשיו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יעדים מעודכנים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103</TotalTime>
  <Words>577</Words>
  <Application>Microsoft Office PowerPoint</Application>
  <PresentationFormat>On-screen Show (4:3)</PresentationFormat>
  <Paragraphs>161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Smart Link Selection</vt:lpstr>
      <vt:lpstr>פרטים</vt:lpstr>
      <vt:lpstr>הצגת הבעיה</vt:lpstr>
      <vt:lpstr>פתרונות קיימים</vt:lpstr>
      <vt:lpstr>הצגת פתרון שלנו</vt:lpstr>
      <vt:lpstr>השוואה מול הקיימים</vt:lpstr>
      <vt:lpstr>פירוק הבעיה למרכיבים</vt:lpstr>
      <vt:lpstr>מה עשנו עד עכשיו</vt:lpstr>
      <vt:lpstr>הצגת יעדים מעודכנים</vt:lpstr>
      <vt:lpstr>ביבליוגרפיה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Shamis, Andrey</cp:lastModifiedBy>
  <cp:revision>54</cp:revision>
  <dcterms:created xsi:type="dcterms:W3CDTF">2006-08-16T00:00:00Z</dcterms:created>
  <dcterms:modified xsi:type="dcterms:W3CDTF">2013-01-23T19:15:16Z</dcterms:modified>
</cp:coreProperties>
</file>