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sldIdLst>
    <p:sldId id="256" r:id="rId3"/>
    <p:sldId id="257" r:id="rId4"/>
    <p:sldId id="263" r:id="rId5"/>
    <p:sldId id="259" r:id="rId6"/>
    <p:sldId id="260" r:id="rId7"/>
    <p:sldId id="262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7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D9871-8D2B-4825-A9D0-8D30156BC975}" type="datetimeFigureOut">
              <a:rPr lang="en-US" smtClean="0"/>
              <a:t>01-Feb-12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51577-B519-4639-8033-F7636CF8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51577-B519-4639-8033-F7636CF8B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PPP_XBUSI_TLE_Asian_Woman_Cell_Ta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447800"/>
            <a:ext cx="6172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124200"/>
            <a:ext cx="5638800" cy="10668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PPP_XBUSI_TXTC_Asian_Woman_Cell_Ta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PPP_XBUSI_TXTB_Asian_Woman_Cell_Ta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PPP_XBUSI_TXTA_Asian_Woman_Cell_Tal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F1993B8-310B-4596-88F0-BA99634AB860}" type="datetimeFigureOut">
              <a:rPr lang="en-US" smtClean="0"/>
              <a:pPr/>
              <a:t>01-Feb-12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049806D-FFD9-44D1-AEC6-6873F2127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reflection blurRad="6350" stA="55000" endA="300" endPos="45500" dir="5400000" sy="-100000" algn="bl" rotWithShape="0"/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ode.google.com/webtoolkit" TargetMode="External"/><Relationship Id="rId4" Type="http://schemas.openxmlformats.org/officeDocument/2006/relationships/hyperlink" Target="https://developers.faceboo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he-w-game.appspot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W-Game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איגור גובורוב ומיכאל זלצר </a:t>
            </a:r>
          </a:p>
          <a:p>
            <a:r>
              <a:rPr lang="he-IL" dirty="0" smtClean="0"/>
              <a:t>מנחה: גילעד נבות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ביבליוגרפיה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pPr algn="r" rtl="1"/>
            <a:r>
              <a:rPr lang="en-US" dirty="0" smtClean="0">
                <a:hlinkClick r:id="rId3"/>
              </a:rPr>
              <a:t>www.stackoverflow.com</a:t>
            </a:r>
            <a:endParaRPr lang="en-US" dirty="0"/>
          </a:p>
          <a:p>
            <a:pPr algn="r" rtl="1"/>
            <a:r>
              <a:rPr lang="en-US" dirty="0">
                <a:hlinkClick r:id="rId4"/>
              </a:rPr>
              <a:t>https://developers.facebook.com</a:t>
            </a:r>
            <a:r>
              <a:rPr lang="en-US" dirty="0" smtClean="0">
                <a:hlinkClick r:id="rId4"/>
              </a:rPr>
              <a:t>/</a:t>
            </a:r>
            <a:endParaRPr lang="he-IL" smtClean="0"/>
          </a:p>
          <a:p>
            <a:pPr algn="r" rtl="1"/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://code.google.com/webtoolkit</a:t>
            </a:r>
            <a:endParaRPr lang="en-US" dirty="0" smtClean="0"/>
          </a:p>
          <a:p>
            <a:pPr algn="r" rt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0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סדר יום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נושא הפרויקט</a:t>
            </a:r>
            <a:endParaRPr lang="en-US" dirty="0" smtClean="0"/>
          </a:p>
          <a:p>
            <a:pPr algn="r" rtl="1"/>
            <a:r>
              <a:rPr lang="he-IL" dirty="0" smtClean="0"/>
              <a:t>הצגת הבעיה והגדרה מעודכנת של יעדים.</a:t>
            </a:r>
          </a:p>
          <a:p>
            <a:pPr algn="r" rtl="1"/>
            <a:r>
              <a:rPr lang="he-IL" dirty="0" smtClean="0"/>
              <a:t>ניתוח הבעיה</a:t>
            </a:r>
            <a:endParaRPr lang="he-IL" dirty="0" smtClean="0"/>
          </a:p>
          <a:p>
            <a:pPr algn="r" rtl="1"/>
            <a:r>
              <a:rPr lang="he-IL" dirty="0" smtClean="0"/>
              <a:t>הצגת פתרונות קיימים.</a:t>
            </a:r>
          </a:p>
          <a:p>
            <a:pPr algn="r" rtl="1"/>
            <a:r>
              <a:rPr lang="he-IL" dirty="0" smtClean="0"/>
              <a:t>מבנה הפתרון המוצע בפרויקט</a:t>
            </a:r>
          </a:p>
          <a:p>
            <a:pPr algn="r" rtl="1"/>
            <a:r>
              <a:rPr lang="he-IL" dirty="0" smtClean="0"/>
              <a:t>השוואת הפתרון המוצע לקיים והדגשת היתרונות הפתרון המוצע</a:t>
            </a:r>
          </a:p>
          <a:p>
            <a:pPr algn="r" rtl="1"/>
            <a:r>
              <a:rPr lang="he-IL" dirty="0" smtClean="0"/>
              <a:t>דוגמאות </a:t>
            </a:r>
          </a:p>
          <a:p>
            <a:pPr algn="r" rtl="1"/>
            <a:r>
              <a:rPr lang="he-IL" dirty="0" smtClean="0"/>
              <a:t>ביבליאוגרפיה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נושא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משחק</a:t>
            </a:r>
            <a:r>
              <a:rPr lang="he-IL" dirty="0"/>
              <a:t> חברתי בפייסבוק </a:t>
            </a:r>
            <a:r>
              <a:rPr lang="he-IL" dirty="0" smtClean="0"/>
              <a:t>הנועד </a:t>
            </a:r>
            <a:r>
              <a:rPr lang="he-IL" dirty="0"/>
              <a:t>לסייע לנשים לשפר את </a:t>
            </a:r>
            <a:r>
              <a:rPr lang="he-IL" dirty="0" smtClean="0"/>
              <a:t>חייהן</a:t>
            </a:r>
            <a:r>
              <a:rPr lang="he-IL" dirty="0"/>
              <a:t> </a:t>
            </a:r>
            <a:r>
              <a:rPr lang="he-IL" dirty="0" smtClean="0"/>
              <a:t>תוך</a:t>
            </a:r>
            <a:r>
              <a:rPr lang="en-US" dirty="0" smtClean="0"/>
              <a:t> </a:t>
            </a:r>
            <a:r>
              <a:rPr lang="he-IL" dirty="0" smtClean="0"/>
              <a:t>ניצול</a:t>
            </a:r>
            <a:r>
              <a:rPr lang="en-US" dirty="0"/>
              <a:t> </a:t>
            </a:r>
            <a:r>
              <a:rPr lang="he-IL" dirty="0" smtClean="0"/>
              <a:t>פלטפורמת</a:t>
            </a:r>
            <a:r>
              <a:rPr lang="en-US" dirty="0"/>
              <a:t> </a:t>
            </a:r>
            <a:r>
              <a:rPr lang="he-IL" dirty="0" smtClean="0"/>
              <a:t>אימון</a:t>
            </a:r>
            <a:r>
              <a:rPr lang="en-US" dirty="0"/>
              <a:t> </a:t>
            </a:r>
            <a:r>
              <a:rPr lang="he-IL" dirty="0" smtClean="0"/>
              <a:t>ייחודית</a:t>
            </a:r>
            <a:r>
              <a:rPr lang="en-US" dirty="0"/>
              <a:t> </a:t>
            </a:r>
            <a:r>
              <a:rPr lang="he-IL" dirty="0" smtClean="0"/>
              <a:t>ואינטראקציות בין חברותיהן.</a:t>
            </a: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40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הבעיה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24000"/>
            <a:ext cx="7391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r" rtl="1">
              <a:buNone/>
            </a:pPr>
            <a:r>
              <a:rPr lang="he-IL" dirty="0" smtClean="0"/>
              <a:t>אימון נשים</a:t>
            </a:r>
          </a:p>
          <a:p>
            <a:pPr algn="r" rtl="1"/>
            <a:r>
              <a:rPr lang="he-IL" dirty="0" smtClean="0"/>
              <a:t>זמינות</a:t>
            </a:r>
          </a:p>
          <a:p>
            <a:pPr algn="r" rtl="1"/>
            <a:r>
              <a:rPr lang="he-IL" dirty="0" smtClean="0"/>
              <a:t>נגישות</a:t>
            </a:r>
          </a:p>
          <a:p>
            <a:pPr algn="r" rtl="1"/>
            <a:r>
              <a:rPr lang="he-IL" dirty="0" smtClean="0"/>
              <a:t>נוחות</a:t>
            </a:r>
          </a:p>
          <a:p>
            <a:pPr algn="r" rtl="1"/>
            <a:r>
              <a:rPr lang="he-IL" dirty="0" smtClean="0"/>
              <a:t>עלות</a:t>
            </a:r>
          </a:p>
          <a:p>
            <a:pPr algn="r" rtl="1"/>
            <a:r>
              <a:rPr lang="he-IL" dirty="0" smtClean="0"/>
              <a:t>חוויתיות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 קיימים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מאמן </a:t>
            </a:r>
            <a:r>
              <a:rPr lang="he-IL" dirty="0" smtClean="0"/>
              <a:t>אישי יחיד– אימון אינדבידואלי של לקוח מול מאמן.</a:t>
            </a:r>
          </a:p>
          <a:p>
            <a:pPr algn="r" rtl="1"/>
            <a:r>
              <a:rPr lang="he-IL" dirty="0" smtClean="0"/>
              <a:t>עסק גדול של אימון (כמו של אלון גל) הנותן פתרונות חלקיים לבעיה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39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מבנה הפתרון המוצע בפרויקט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משחק שהוא מעין רשת חברתית</a:t>
            </a:r>
          </a:p>
          <a:p>
            <a:pPr algn="r" rtl="1"/>
            <a:r>
              <a:rPr lang="he-IL" dirty="0"/>
              <a:t>ה</a:t>
            </a:r>
            <a:r>
              <a:rPr lang="he-IL" dirty="0" smtClean="0"/>
              <a:t>משחק מכיל תכנים של אימון</a:t>
            </a:r>
            <a:endParaRPr lang="en-US" dirty="0" smtClean="0"/>
          </a:p>
          <a:p>
            <a:pPr algn="r" rtl="1"/>
            <a:r>
              <a:rPr lang="he-IL" dirty="0" smtClean="0"/>
              <a:t>שיתוף</a:t>
            </a:r>
            <a:r>
              <a:rPr lang="he-IL" dirty="0"/>
              <a:t> </a:t>
            </a:r>
            <a:r>
              <a:rPr lang="he-IL" dirty="0" smtClean="0"/>
              <a:t>עם חברות</a:t>
            </a:r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006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השאוות הפתרון המוצע לפתרונות הקיימים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r>
              <a:rPr lang="he-IL" dirty="0"/>
              <a:t>נגישות </a:t>
            </a:r>
            <a:r>
              <a:rPr lang="he-IL" dirty="0" smtClean="0"/>
              <a:t>וזמינות מיידית</a:t>
            </a:r>
          </a:p>
          <a:p>
            <a:pPr algn="r" rtl="1"/>
            <a:r>
              <a:rPr lang="he-IL" dirty="0" smtClean="0"/>
              <a:t>עלות אפסית</a:t>
            </a:r>
            <a:endParaRPr lang="he-IL" dirty="0" smtClean="0"/>
          </a:p>
          <a:p>
            <a:pPr algn="r" rtl="1"/>
            <a:r>
              <a:rPr lang="he-IL" dirty="0" smtClean="0"/>
              <a:t>חוויתיות</a:t>
            </a:r>
            <a:r>
              <a:rPr lang="he-IL" dirty="0"/>
              <a:t> </a:t>
            </a:r>
            <a:r>
              <a:rPr lang="he-IL" dirty="0" smtClean="0"/>
              <a:t>גדולה</a:t>
            </a:r>
          </a:p>
          <a:p>
            <a:pPr algn="r" rtl="1"/>
            <a:r>
              <a:rPr lang="he-IL" dirty="0" smtClean="0"/>
              <a:t>נוחות </a:t>
            </a:r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549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קשיים שאיתם התמודדנו במהלך הפרויקט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מודל חדשני לעיצוב אפליקציית </a:t>
            </a:r>
            <a:r>
              <a:rPr lang="en-US" dirty="0" smtClean="0"/>
              <a:t>WEB</a:t>
            </a:r>
            <a:r>
              <a:rPr lang="he-IL" dirty="0" smtClean="0"/>
              <a:t> (</a:t>
            </a:r>
            <a:r>
              <a:rPr lang="en-US" dirty="0" smtClean="0"/>
              <a:t>MVP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כלים מודרנים שבחלקם עדיין בשלבי שיפור ופיתוח (</a:t>
            </a:r>
            <a:r>
              <a:rPr lang="en-US" dirty="0" smtClean="0"/>
              <a:t>GWTP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התממשקות עם פייסבוק.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9065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דוגמאות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קוד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>
                <a:hlinkClick r:id="rId2"/>
              </a:rPr>
              <a:t>http://the-w-game.appspot.com/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14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88134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E023BC-2452-4B19-9EEC-6163780423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TS101881342</Template>
  <TotalTime>442</TotalTime>
  <Words>154</Words>
  <Application>Microsoft Office PowerPoint</Application>
  <PresentationFormat>On-screen Show 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TS101881342</vt:lpstr>
      <vt:lpstr>The W-Game</vt:lpstr>
      <vt:lpstr>סדר יום</vt:lpstr>
      <vt:lpstr>נושא הפרויקט</vt:lpstr>
      <vt:lpstr>הצגת הבעיה</vt:lpstr>
      <vt:lpstr>פתרונות קיימים</vt:lpstr>
      <vt:lpstr>מבנה הפתרון המוצע בפרויקט</vt:lpstr>
      <vt:lpstr>השאוות הפתרון המוצע לפתרונות הקיימים</vt:lpstr>
      <vt:lpstr>קשיים שאיתם התמודדנו במהלך הפרויקט</vt:lpstr>
      <vt:lpstr>דוגמאות</vt:lpstr>
      <vt:lpstr>ביבליוגרפיה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W-Game</dc:title>
  <dc:creator>igovorov</dc:creator>
  <cp:lastModifiedBy>igovorov</cp:lastModifiedBy>
  <cp:revision>33</cp:revision>
  <dcterms:created xsi:type="dcterms:W3CDTF">2012-01-27T11:42:53Z</dcterms:created>
  <dcterms:modified xsi:type="dcterms:W3CDTF">2012-02-01T17:17:26Z</dcterms:modified>
  <cp:category>2010 business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TC018813429991</vt:lpwstr>
  </property>
</Properties>
</file>