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20"/>
  </p:notesMasterIdLst>
  <p:sldIdLst>
    <p:sldId id="256" r:id="rId2"/>
    <p:sldId id="272" r:id="rId3"/>
    <p:sldId id="273" r:id="rId4"/>
    <p:sldId id="262" r:id="rId5"/>
    <p:sldId id="269" r:id="rId6"/>
    <p:sldId id="257" r:id="rId7"/>
    <p:sldId id="258" r:id="rId8"/>
    <p:sldId id="259" r:id="rId9"/>
    <p:sldId id="270" r:id="rId10"/>
    <p:sldId id="268" r:id="rId11"/>
    <p:sldId id="267" r:id="rId12"/>
    <p:sldId id="271" r:id="rId13"/>
    <p:sldId id="260" r:id="rId14"/>
    <p:sldId id="263" r:id="rId15"/>
    <p:sldId id="261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32BE16-ECA6-4B4E-8604-2960448E393B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21FBAB-6B27-4160-A0D0-8CDE22336B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36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mvp</a:t>
            </a:r>
            <a:r>
              <a:rPr lang="en-US" dirty="0" smtClean="0"/>
              <a:t> (and what is it)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objectify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mvp</a:t>
            </a:r>
            <a:r>
              <a:rPr lang="en-US" dirty="0" smtClean="0"/>
              <a:t> (and what is it)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objectify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לא</a:t>
            </a:r>
            <a:r>
              <a:rPr lang="he-IL" baseline="0" dirty="0" smtClean="0"/>
              <a:t> להתחיל מהשקף הזה (לדבר תחילה על האפליקציה עצמה)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83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mvp</a:t>
            </a:r>
            <a:r>
              <a:rPr lang="en-US" dirty="0" smtClean="0"/>
              <a:t> (and what is it)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objectify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לסמן</a:t>
            </a:r>
            <a:r>
              <a:rPr lang="he-IL" baseline="0" dirty="0" smtClean="0"/>
              <a:t> מי בתפקידי ה </a:t>
            </a:r>
            <a:r>
              <a:rPr lang="en-US" baseline="0" dirty="0" smtClean="0"/>
              <a:t>MVP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3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ADB510-5ECE-429E-9208-121B70B74BC6}" type="datetimeFigureOut">
              <a:rPr lang="he-IL" smtClean="0"/>
              <a:t>י"ח/סיון/תשע"ב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lg4S-M0R_I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איגור ומיכאל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W-Game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הצגת הפרויקט מול פורום שופטים מצומצם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791200"/>
            <a:ext cx="3156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מנחה: </a:t>
            </a:r>
            <a:r>
              <a:rPr lang="he-IL" dirty="0" err="1" smtClean="0"/>
              <a:t>גילעד</a:t>
            </a:r>
            <a:r>
              <a:rPr lang="he-IL" dirty="0" smtClean="0"/>
              <a:t> נבות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50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400" dirty="0" smtClean="0"/>
              <a:t>Storing Big </a:t>
            </a:r>
            <a:r>
              <a:rPr lang="en-US" sz="2400" dirty="0" err="1" smtClean="0"/>
              <a:t>enteties</a:t>
            </a:r>
            <a:r>
              <a:rPr lang="en-US" sz="2400" dirty="0" smtClean="0"/>
              <a:t> -&gt; </a:t>
            </a:r>
          </a:p>
          <a:p>
            <a:pPr algn="l" rtl="0"/>
            <a:r>
              <a:rPr lang="en-US" sz="2400" dirty="0" smtClean="0"/>
              <a:t>A: more information with single extraction</a:t>
            </a:r>
          </a:p>
          <a:p>
            <a:pPr algn="l" rtl="0"/>
            <a:r>
              <a:rPr lang="en-US" sz="2400" dirty="0" smtClean="0"/>
              <a:t>D: Increase client waiting time</a:t>
            </a:r>
          </a:p>
          <a:p>
            <a:pPr algn="l" rtl="0"/>
            <a:r>
              <a:rPr lang="en-US" sz="2400" dirty="0" smtClean="0"/>
              <a:t>D: Duplicated data</a:t>
            </a:r>
          </a:p>
          <a:p>
            <a:pPr algn="l" rtl="0"/>
            <a:r>
              <a:rPr lang="en-US" sz="2400" dirty="0" smtClean="0"/>
              <a:t>D: Often extracting unwanted data.</a:t>
            </a:r>
          </a:p>
          <a:p>
            <a:pPr marL="0" indent="0" algn="l" rtl="0">
              <a:buNone/>
            </a:pPr>
            <a:r>
              <a:rPr lang="en-US" sz="2400" dirty="0" smtClean="0"/>
              <a:t>Breaking each entity to many small ones -&gt;</a:t>
            </a:r>
          </a:p>
          <a:p>
            <a:pPr algn="l" rtl="0"/>
            <a:r>
              <a:rPr lang="en-US" sz="2400" dirty="0" smtClean="0"/>
              <a:t>D: More calculations required (either on server or client side)  </a:t>
            </a:r>
          </a:p>
          <a:p>
            <a:pPr algn="l" rtl="0"/>
            <a:r>
              <a:rPr lang="en-US" sz="2400" dirty="0" smtClean="0"/>
              <a:t>D: More DB Write/Read</a:t>
            </a:r>
          </a:p>
          <a:p>
            <a:pPr algn="l" rtl="0"/>
            <a:r>
              <a:rPr lang="en-US" sz="2400" dirty="0" smtClean="0"/>
              <a:t>D: More data for each entity (id for each object)</a:t>
            </a:r>
          </a:p>
          <a:p>
            <a:pPr algn="l" rtl="0"/>
            <a:r>
              <a:rPr lang="en-US" sz="2400" dirty="0" smtClean="0"/>
              <a:t>A: No data can’t will be duplicated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Client-server-</a:t>
            </a:r>
            <a:r>
              <a:rPr lang="en-US" dirty="0" err="1" smtClean="0"/>
              <a:t>db</a:t>
            </a:r>
            <a:r>
              <a:rPr lang="en-US" dirty="0" smtClean="0"/>
              <a:t> trade-off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124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כמה שפחות עבודה בצד השרת – כמה שאפשר חישובים לצד ה</a:t>
            </a:r>
            <a:r>
              <a:rPr lang="en-US" dirty="0" smtClean="0"/>
              <a:t>User</a:t>
            </a:r>
          </a:p>
          <a:p>
            <a:r>
              <a:rPr lang="he-IL" dirty="0" smtClean="0"/>
              <a:t>פירוק ישויות לחלקים קטנים והצבעה עליהם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 </a:t>
            </a:r>
            <a:r>
              <a:rPr lang="en-US" dirty="0" err="1" smtClean="0"/>
              <a:t>Guidlines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problem:</a:t>
            </a:r>
          </a:p>
          <a:p>
            <a:pPr marL="0" indent="0" algn="l" rtl="0">
              <a:buNone/>
            </a:pPr>
            <a:r>
              <a:rPr lang="en-US" dirty="0"/>
              <a:t>	 </a:t>
            </a:r>
            <a:r>
              <a:rPr lang="en-US" dirty="0" err="1"/>
              <a:t>Gamification</a:t>
            </a:r>
            <a:r>
              <a:rPr lang="en-US" dirty="0"/>
              <a:t> and </a:t>
            </a:r>
            <a:r>
              <a:rPr lang="en-US" dirty="0" err="1" smtClean="0"/>
              <a:t>virality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Creating a game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22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side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Unit test</a:t>
            </a:r>
            <a:endParaRPr lang="he-IL" dirty="0" smtClean="0"/>
          </a:p>
          <a:p>
            <a:r>
              <a:rPr lang="en-US" dirty="0" smtClean="0">
                <a:hlinkClick r:id="rId2"/>
              </a:rPr>
              <a:t>http://www.youtube.com/watch?v=lg4S-M0R_I0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1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52907" y="707659"/>
            <a:ext cx="38713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 smtClean="0"/>
              <a:t>Mission delivery logic</a:t>
            </a:r>
            <a:endParaRPr lang="he-IL" sz="28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752600"/>
            <a:ext cx="807720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הבעיה:</a:t>
            </a:r>
          </a:p>
          <a:p>
            <a:r>
              <a:rPr lang="he-IL" dirty="0" smtClean="0"/>
              <a:t>ניתוב תוכן יעיל למשתמשים </a:t>
            </a:r>
          </a:p>
          <a:p>
            <a:r>
              <a:rPr lang="he-IL" dirty="0" smtClean="0"/>
              <a:t>(משתמש לא תקבל אותה משימה, או שתי חברות לא יקבלו את אותה משימה בו זמנית)</a:t>
            </a:r>
          </a:p>
          <a:p>
            <a:endParaRPr lang="he-IL" dirty="0"/>
          </a:p>
          <a:p>
            <a:r>
              <a:rPr lang="he-IL" dirty="0" smtClean="0"/>
              <a:t>הצעות לפתרון:</a:t>
            </a:r>
          </a:p>
          <a:p>
            <a:pPr marL="342900" indent="-342900">
              <a:buAutoNum type="arabicPeriod"/>
            </a:pPr>
            <a:r>
              <a:rPr lang="he-IL" dirty="0" smtClean="0"/>
              <a:t>כל משימה תחזיק את המשתמשים שלקחו אותה</a:t>
            </a:r>
          </a:p>
          <a:p>
            <a:pPr marL="342900" indent="-342900">
              <a:buAutoNum type="arabicPeriod"/>
            </a:pPr>
            <a:r>
              <a:rPr lang="he-IL" dirty="0" smtClean="0"/>
              <a:t>כל משתמש יחזיק את "המשימה הבא" שלו באותו תחום</a:t>
            </a:r>
          </a:p>
          <a:p>
            <a:pPr marL="342900" indent="-342900">
              <a:buAutoNum type="arabicPeriod"/>
            </a:pPr>
            <a:endParaRPr lang="he-IL" dirty="0" smtClean="0"/>
          </a:p>
          <a:p>
            <a:pPr marL="342900" indent="-342900"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19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0229" y="2590800"/>
            <a:ext cx="3629722" cy="3733800"/>
          </a:xfrm>
          <a:prstGeom prst="ellipse">
            <a:avLst/>
          </a:pr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4153829" y="2907268"/>
            <a:ext cx="3429000" cy="2923399"/>
          </a:xfrm>
          <a:prstGeom prst="ellipse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91943" y="4377330"/>
            <a:ext cx="2438400" cy="1878980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96829" y="3352800"/>
            <a:ext cx="18548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Friends Missions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105829" y="5646001"/>
            <a:ext cx="1410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My missions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858429" y="2907268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All Missions Pool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352907" y="707659"/>
            <a:ext cx="38713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 smtClean="0"/>
              <a:t>Mission delivery logic</a:t>
            </a:r>
            <a:endParaRPr lang="he-IL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136995" y="3672838"/>
            <a:ext cx="2209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(each mission has a grade)</a:t>
            </a:r>
            <a:endParaRPr lang="he-IL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629291" y="1580944"/>
            <a:ext cx="14350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 smtClean="0"/>
              <a:t>הפתרון שלנו: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17795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הבעיה:</a:t>
            </a:r>
          </a:p>
          <a:p>
            <a:pPr marL="0" indent="0">
              <a:buNone/>
            </a:pPr>
            <a:r>
              <a:rPr lang="he-IL" dirty="0" smtClean="0"/>
              <a:t>תשתית להודעה יעילה (לא בזבזנית </a:t>
            </a:r>
            <a:r>
              <a:rPr lang="he-IL" dirty="0" err="1" smtClean="0"/>
              <a:t>בזכרון</a:t>
            </a:r>
            <a:r>
              <a:rPr lang="he-IL" dirty="0" smtClean="0"/>
              <a:t>) ופתוחה להרחבות עתידיות</a:t>
            </a:r>
          </a:p>
          <a:p>
            <a:endParaRPr lang="he-IL" dirty="0"/>
          </a:p>
          <a:p>
            <a:r>
              <a:rPr lang="he-IL" dirty="0" smtClean="0"/>
              <a:t>הצעות לפתרון:</a:t>
            </a:r>
          </a:p>
          <a:p>
            <a:pPr marL="0" indent="0">
              <a:buNone/>
            </a:pPr>
            <a:r>
              <a:rPr lang="he-IL" dirty="0" smtClean="0"/>
              <a:t>למשתמש יש רשימת הודעות לכל חבר (לא פתוח להרחבות)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יש מיכל של כל הדעות במשחק.</a:t>
            </a:r>
          </a:p>
          <a:p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Logic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46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u="sng" dirty="0" smtClean="0"/>
              <a:t>פתרון שלנו:</a:t>
            </a:r>
          </a:p>
          <a:p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Logic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7675" y="3486834"/>
            <a:ext cx="2438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 smtClean="0"/>
              <a:t>Chats container: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Long,Long</a:t>
            </a:r>
            <a:r>
              <a:rPr lang="en-US" dirty="0" smtClean="0"/>
              <a:t>&gt;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83050" y="2667000"/>
            <a:ext cx="117087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41" y="1440365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828800" y="2573840"/>
            <a:ext cx="1752600" cy="1502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95400" y="4410164"/>
            <a:ext cx="826294" cy="61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675" y="4706034"/>
            <a:ext cx="33480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 smtClean="0"/>
              <a:t>Chat: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err="1" smtClean="0"/>
              <a:t>ArrayList</a:t>
            </a:r>
            <a:r>
              <a:rPr lang="en-US" dirty="0" smtClean="0"/>
              <a:t>&lt;Long&gt; messages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4267200"/>
            <a:ext cx="150810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u="sng" dirty="0" smtClean="0"/>
              <a:t>Message:</a:t>
            </a:r>
          </a:p>
          <a:p>
            <a:pPr algn="l" rtl="0"/>
            <a:r>
              <a:rPr lang="en-US" dirty="0" smtClean="0"/>
              <a:t>Long id</a:t>
            </a:r>
          </a:p>
          <a:p>
            <a:pPr algn="l" rtl="0"/>
            <a:r>
              <a:rPr lang="en-US" dirty="0" smtClean="0"/>
              <a:t>Long </a:t>
            </a:r>
            <a:r>
              <a:rPr lang="en-US" dirty="0" err="1" smtClean="0"/>
              <a:t>ownerId</a:t>
            </a:r>
            <a:endParaRPr lang="en-US" dirty="0" smtClean="0"/>
          </a:p>
          <a:p>
            <a:pPr algn="l" rtl="0"/>
            <a:r>
              <a:rPr lang="en-US" dirty="0" smtClean="0"/>
              <a:t>String content</a:t>
            </a:r>
          </a:p>
          <a:p>
            <a:pPr algn="l" rtl="0"/>
            <a:r>
              <a:rPr lang="en-US" dirty="0" smtClean="0"/>
              <a:t>Date </a:t>
            </a:r>
            <a:r>
              <a:rPr lang="en-US" dirty="0" err="1" smtClean="0"/>
              <a:t>date</a:t>
            </a:r>
            <a:endParaRPr lang="en-US" dirty="0" smtClean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1666875" y="4706034"/>
            <a:ext cx="3122341" cy="6279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האם להגיד שלא השקענו ב</a:t>
            </a:r>
            <a:r>
              <a:rPr lang="en-US" dirty="0" smtClean="0"/>
              <a:t>UI </a:t>
            </a:r>
            <a:r>
              <a:rPr lang="he-IL" dirty="0" smtClean="0"/>
              <a:t>? או שהיה קושי</a:t>
            </a:r>
          </a:p>
          <a:p>
            <a:r>
              <a:rPr lang="he-IL" dirty="0" smtClean="0"/>
              <a:t>האם כדי לדבר על </a:t>
            </a:r>
            <a:r>
              <a:rPr lang="he-IL" dirty="0" err="1" smtClean="0"/>
              <a:t>פייסבוק</a:t>
            </a:r>
            <a:r>
              <a:rPr lang="he-IL" dirty="0" smtClean="0"/>
              <a:t>?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שאלות </a:t>
            </a:r>
            <a:r>
              <a:rPr lang="he-IL" dirty="0" err="1" smtClean="0"/>
              <a:t>לגילעד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1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Social Game</a:t>
            </a:r>
          </a:p>
          <a:p>
            <a:pPr algn="l" rtl="0"/>
            <a:r>
              <a:rPr lang="en-US" dirty="0" smtClean="0"/>
              <a:t>Web application</a:t>
            </a:r>
          </a:p>
          <a:p>
            <a:pPr algn="l" rtl="0"/>
            <a:r>
              <a:rPr lang="en-US" dirty="0" smtClean="0"/>
              <a:t>Users </a:t>
            </a:r>
          </a:p>
          <a:p>
            <a:pPr algn="l" rtl="0"/>
            <a:r>
              <a:rPr lang="en-US" dirty="0" smtClean="0"/>
              <a:t>Friend request</a:t>
            </a:r>
          </a:p>
          <a:p>
            <a:pPr algn="l" rtl="0"/>
            <a:r>
              <a:rPr lang="en-US" dirty="0" smtClean="0"/>
              <a:t>Images</a:t>
            </a:r>
            <a:endParaRPr lang="en-US" dirty="0" smtClean="0"/>
          </a:p>
          <a:p>
            <a:pPr algn="l" rtl="0"/>
            <a:r>
              <a:rPr lang="en-US" dirty="0" smtClean="0"/>
              <a:t>Messages</a:t>
            </a:r>
          </a:p>
          <a:p>
            <a:pPr algn="l" rtl="0"/>
            <a:r>
              <a:rPr lang="en-US" dirty="0" smtClean="0"/>
              <a:t>Missions</a:t>
            </a:r>
          </a:p>
          <a:p>
            <a:pPr algn="l" rt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About the project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6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Scaling </a:t>
            </a:r>
          </a:p>
          <a:p>
            <a:pPr algn="l" rtl="0"/>
            <a:r>
              <a:rPr lang="en-US" smtClean="0"/>
              <a:t>Crossed Platforms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Our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21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Why Google Web Toolkit?</a:t>
            </a:r>
          </a:p>
          <a:p>
            <a:pPr lvl="1" algn="l" rtl="0"/>
            <a:r>
              <a:rPr lang="en-US" dirty="0" smtClean="0"/>
              <a:t>A: Client side is written same as server side in Java</a:t>
            </a:r>
          </a:p>
          <a:p>
            <a:pPr lvl="1" algn="l" rtl="0"/>
            <a:r>
              <a:rPr lang="en-US" dirty="0" smtClean="0"/>
              <a:t>A: Multiple platform support (easy </a:t>
            </a:r>
            <a:r>
              <a:rPr lang="en-US" dirty="0" err="1" smtClean="0"/>
              <a:t>addaptation</a:t>
            </a:r>
            <a:r>
              <a:rPr lang="en-US" dirty="0" smtClean="0"/>
              <a:t> to different platforms – like android).</a:t>
            </a:r>
          </a:p>
          <a:p>
            <a:pPr lvl="1" algn="l" rtl="0"/>
            <a:r>
              <a:rPr lang="en-US" dirty="0" smtClean="0"/>
              <a:t>D: The ? is longer</a:t>
            </a:r>
          </a:p>
          <a:p>
            <a:pPr lvl="1" algn="l" rtl="0"/>
            <a:r>
              <a:rPr lang="en-US" dirty="0" smtClean="0"/>
              <a:t>A: Debug </a:t>
            </a:r>
            <a:r>
              <a:rPr lang="en-US" dirty="0" err="1" smtClean="0"/>
              <a:t>enviroment</a:t>
            </a:r>
            <a:endParaRPr lang="en-US" dirty="0" smtClean="0"/>
          </a:p>
          <a:p>
            <a:pPr lvl="1" algn="l" rtl="0"/>
            <a:r>
              <a:rPr lang="en-US" dirty="0" smtClean="0"/>
              <a:t>A: Convenient and reliable API for communication between client-server (same class </a:t>
            </a:r>
            <a:r>
              <a:rPr lang="en-US" dirty="0" err="1" smtClean="0"/>
              <a:t>throught</a:t>
            </a:r>
            <a:r>
              <a:rPr lang="en-US" dirty="0" smtClean="0"/>
              <a:t> all the layers)</a:t>
            </a:r>
          </a:p>
          <a:p>
            <a:pPr lvl="1" algn="l" rtl="0"/>
            <a:r>
              <a:rPr lang="en-US" dirty="0" smtClean="0"/>
              <a:t>D: Not all JavaScript commands are implemented</a:t>
            </a:r>
          </a:p>
          <a:p>
            <a:pPr lvl="1" algn="l" rtl="0"/>
            <a:r>
              <a:rPr lang="en-US" dirty="0" smtClean="0"/>
              <a:t>A:Power of Java:</a:t>
            </a:r>
          </a:p>
          <a:p>
            <a:pPr lvl="2" algn="l" rtl="0"/>
            <a:r>
              <a:rPr lang="en-US" dirty="0" smtClean="0"/>
              <a:t>Java Events</a:t>
            </a:r>
          </a:p>
          <a:p>
            <a:pPr lvl="2" algn="l" rtl="0"/>
            <a:r>
              <a:rPr lang="en-US" dirty="0" smtClean="0"/>
              <a:t>Compilation Error detection </a:t>
            </a:r>
          </a:p>
          <a:p>
            <a:pPr lvl="2" algn="l" rtl="0"/>
            <a:r>
              <a:rPr lang="en-US" dirty="0" smtClean="0"/>
              <a:t>Complex classes</a:t>
            </a:r>
          </a:p>
          <a:p>
            <a:pPr lvl="1" algn="l" rtl="0"/>
            <a:r>
              <a:rPr lang="en-US" dirty="0" smtClean="0"/>
              <a:t>A:Usefull tools like GWT designer, Client bundle</a:t>
            </a:r>
          </a:p>
          <a:p>
            <a:pPr lvl="1" algn="l" rtl="0"/>
            <a:r>
              <a:rPr lang="en-US" dirty="0" smtClean="0"/>
              <a:t>D:New tool - found some bugs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 Environment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0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Why Google App Engine?</a:t>
            </a:r>
          </a:p>
          <a:p>
            <a:pPr lvl="1" algn="l" rtl="0"/>
            <a:r>
              <a:rPr lang="en-US" dirty="0" smtClean="0"/>
              <a:t>A:Objectify</a:t>
            </a:r>
          </a:p>
          <a:p>
            <a:pPr lvl="1" algn="l" rtl="0"/>
            <a:r>
              <a:rPr lang="en-US" dirty="0" smtClean="0"/>
              <a:t>A:Free for use </a:t>
            </a:r>
          </a:p>
          <a:p>
            <a:pPr lvl="1" algn="l" rt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 Environment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04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1981200"/>
            <a:ext cx="19045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Data layer</a:t>
            </a: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590800"/>
            <a:ext cx="205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Service layer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48614" y="3189249"/>
            <a:ext cx="13595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Servlets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7250" y="4611519"/>
            <a:ext cx="1485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Presenter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4818" y="5186917"/>
            <a:ext cx="9348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View</a:t>
            </a:r>
            <a:endParaRPr lang="he-I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1674" y="5867400"/>
            <a:ext cx="22481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XML(</a:t>
            </a:r>
            <a:r>
              <a:rPr lang="en-US" sz="2400" dirty="0" err="1" smtClean="0"/>
              <a:t>ui</a:t>
            </a:r>
            <a:r>
              <a:rPr lang="en-US" sz="2400" dirty="0" smtClean="0"/>
              <a:t> binder)</a:t>
            </a:r>
            <a:endParaRPr lang="he-IL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5081" y="2350532"/>
            <a:ext cx="0" cy="316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65081" y="2956157"/>
            <a:ext cx="0" cy="316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6844" y="4983226"/>
            <a:ext cx="0" cy="316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06844" y="5565437"/>
            <a:ext cx="0" cy="316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4732673" y="3894472"/>
            <a:ext cx="986135" cy="5213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8295" y="3847354"/>
            <a:ext cx="160370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(Asynchronous call</a:t>
            </a:r>
            <a:r>
              <a:rPr lang="en-US" sz="1400" dirty="0" smtClean="0"/>
              <a:t>)</a:t>
            </a:r>
            <a:endParaRPr lang="he-IL" sz="1400" dirty="0"/>
          </a:p>
        </p:txBody>
      </p:sp>
      <p:sp>
        <p:nvSpPr>
          <p:cNvPr id="21" name="Left Brace 20"/>
          <p:cNvSpPr/>
          <p:nvPr/>
        </p:nvSpPr>
        <p:spPr>
          <a:xfrm>
            <a:off x="3276600" y="1981200"/>
            <a:ext cx="304800" cy="1680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Left Brace 21"/>
          <p:cNvSpPr/>
          <p:nvPr/>
        </p:nvSpPr>
        <p:spPr>
          <a:xfrm>
            <a:off x="3233854" y="4565314"/>
            <a:ext cx="304800" cy="1680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1828800" y="2636966"/>
            <a:ext cx="12184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Server side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8495" y="5185702"/>
            <a:ext cx="11587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Client side</a:t>
            </a:r>
          </a:p>
        </p:txBody>
      </p:sp>
    </p:spTree>
    <p:extLst>
      <p:ext uri="{BB962C8B-B14F-4D97-AF65-F5344CB8AC3E}">
        <p14:creationId xmlns:p14="http://schemas.microsoft.com/office/powerpoint/2010/main" val="7097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Objectify\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algn="l" rtl="0"/>
            <a:r>
              <a:rPr lang="en-US" dirty="0" smtClean="0"/>
              <a:t>Objectify contains the hole data layer – we can simply put entire object or get entire object</a:t>
            </a:r>
          </a:p>
          <a:p>
            <a:pPr algn="l" rtl="0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56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Service per entity with logic</a:t>
            </a:r>
          </a:p>
          <a:p>
            <a:pPr algn="l" rtl="0"/>
            <a:r>
              <a:rPr lang="en-US" dirty="0" smtClean="0"/>
              <a:t>Each service has the relevant </a:t>
            </a:r>
            <a:r>
              <a:rPr lang="en-US" u="sng" dirty="0" smtClean="0"/>
              <a:t>Business Rules</a:t>
            </a:r>
          </a:p>
          <a:p>
            <a:pPr marL="457200" lvl="1" indent="0" algn="l" rtl="0">
              <a:buNone/>
            </a:pPr>
            <a:r>
              <a:rPr lang="en-US" sz="1800" dirty="0"/>
              <a:t>(e.g. </a:t>
            </a:r>
            <a:r>
              <a:rPr lang="en-US" sz="1800" dirty="0" smtClean="0"/>
              <a:t>User has valid and unique email, has friend list, message reference…)</a:t>
            </a:r>
            <a:endParaRPr lang="en-US" u="sng" dirty="0" smtClean="0"/>
          </a:p>
          <a:p>
            <a:pPr algn="l" rtl="0"/>
            <a:r>
              <a:rPr lang="en-US" dirty="0" smtClean="0"/>
              <a:t>Each service has its </a:t>
            </a:r>
            <a:r>
              <a:rPr lang="en-US" u="sng" dirty="0" smtClean="0"/>
              <a:t>Error recovery</a:t>
            </a:r>
            <a:r>
              <a:rPr lang="en-US" dirty="0" smtClean="0"/>
              <a:t> logic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(e.g. </a:t>
            </a:r>
            <a:r>
              <a:rPr lang="en-US" sz="1800" dirty="0" err="1" smtClean="0"/>
              <a:t>UserMission</a:t>
            </a:r>
            <a:r>
              <a:rPr lang="en-US" sz="1800" dirty="0" smtClean="0"/>
              <a:t> with </a:t>
            </a:r>
            <a:r>
              <a:rPr lang="en-US" sz="1800" dirty="0" err="1" smtClean="0"/>
              <a:t>mission_id</a:t>
            </a:r>
            <a:r>
              <a:rPr lang="en-US" sz="1800" dirty="0" smtClean="0"/>
              <a:t> that doesn't exist in the database)</a:t>
            </a:r>
          </a:p>
          <a:p>
            <a:pPr algn="l"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79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Image servlet</a:t>
            </a:r>
          </a:p>
          <a:p>
            <a:pPr algn="l" rtl="0"/>
            <a:r>
              <a:rPr lang="en-US" dirty="0" smtClean="0"/>
              <a:t>Upload Servlet</a:t>
            </a:r>
          </a:p>
          <a:p>
            <a:pPr algn="l" rtl="0"/>
            <a:r>
              <a:rPr lang="en-US" dirty="0" smtClean="0"/>
              <a:t>Session Manager</a:t>
            </a:r>
          </a:p>
          <a:p>
            <a:pPr algn="l" rtl="0"/>
            <a:r>
              <a:rPr lang="en-US" dirty="0" smtClean="0"/>
              <a:t>Facebook Servlet</a:t>
            </a:r>
          </a:p>
          <a:p>
            <a:pPr algn="l" rtl="0"/>
            <a:r>
              <a:rPr lang="en-US" dirty="0" smtClean="0"/>
              <a:t>Email Servlet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68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536</TotalTime>
  <Words>547</Words>
  <Application>Microsoft Office PowerPoint</Application>
  <PresentationFormat>On-screen Show (4:3)</PresentationFormat>
  <Paragraphs>129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Paper</vt:lpstr>
      <vt:lpstr>The W-Game הצגת הפרויקט מול פורום שופטים מצומצם </vt:lpstr>
      <vt:lpstr>About the project</vt:lpstr>
      <vt:lpstr>Our Goals</vt:lpstr>
      <vt:lpstr>Work Environment </vt:lpstr>
      <vt:lpstr>Work Environment </vt:lpstr>
      <vt:lpstr>Architecture</vt:lpstr>
      <vt:lpstr>Data layer</vt:lpstr>
      <vt:lpstr>Service Layer</vt:lpstr>
      <vt:lpstr>Servlets</vt:lpstr>
      <vt:lpstr>Client-server-db trade-off</vt:lpstr>
      <vt:lpstr>Work Guidlines</vt:lpstr>
      <vt:lpstr>Creating a game</vt:lpstr>
      <vt:lpstr>הצגה</vt:lpstr>
      <vt:lpstr>PowerPoint Presentation</vt:lpstr>
      <vt:lpstr>PowerPoint Presentation</vt:lpstr>
      <vt:lpstr>Message Logic</vt:lpstr>
      <vt:lpstr>Message Logic</vt:lpstr>
      <vt:lpstr>שאלות לגילעד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W-Game הצגת הפרויקט מול פורום שופטים מצומצם</dc:title>
  <dc:creator>Govorov, Igor</dc:creator>
  <cp:lastModifiedBy>Govorov, Igor</cp:lastModifiedBy>
  <cp:revision>44</cp:revision>
  <dcterms:created xsi:type="dcterms:W3CDTF">2012-06-04T11:38:53Z</dcterms:created>
  <dcterms:modified xsi:type="dcterms:W3CDTF">2012-06-08T15:12:42Z</dcterms:modified>
</cp:coreProperties>
</file>