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5" r:id="rId3"/>
    <p:sldId id="257" r:id="rId4"/>
    <p:sldId id="258" r:id="rId5"/>
    <p:sldId id="260" r:id="rId6"/>
    <p:sldId id="259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986" autoAdjust="0"/>
  </p:normalViewPr>
  <p:slideViewPr>
    <p:cSldViewPr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he-IL" b="1" dirty="0" smtClean="0"/>
          </a:p>
          <a:p>
            <a:pPr algn="ctr"/>
            <a:r>
              <a:rPr lang="en-US" b="1" dirty="0" smtClean="0"/>
              <a:t>Smart Link Selection</a:t>
            </a:r>
            <a:endParaRPr lang="he-IL" b="1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b="1" kern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מצגת התדמות</a:t>
            </a:r>
            <a:endParaRPr lang="en-US" sz="1200" b="1" kern="12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ctr"/>
            <a:endParaRPr lang="he-IL" b="1" dirty="0" smtClean="0"/>
          </a:p>
          <a:p>
            <a:pPr algn="r"/>
            <a:r>
              <a:rPr lang="en-US" dirty="0" smtClean="0"/>
              <a:t>By </a:t>
            </a:r>
          </a:p>
          <a:p>
            <a:pPr algn="r"/>
            <a:r>
              <a:rPr lang="en-US" dirty="0" smtClean="0"/>
              <a:t>Andrey Shamis</a:t>
            </a:r>
          </a:p>
          <a:p>
            <a:pPr algn="r"/>
            <a:r>
              <a:rPr lang="en-US" dirty="0" smtClean="0"/>
              <a:t>And </a:t>
            </a:r>
          </a:p>
          <a:p>
            <a:pPr algn="r"/>
            <a:r>
              <a:rPr lang="en-US" dirty="0" smtClean="0"/>
              <a:t>Ilia </a:t>
            </a:r>
            <a:r>
              <a:rPr lang="en-US" dirty="0" err="1" smtClean="0"/>
              <a:t>Gaisinsky</a:t>
            </a:r>
            <a:endParaRPr lang="ru-RU" dirty="0" smtClean="0"/>
          </a:p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פרטים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אנדריי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שמיס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 Shamis</a:t>
            </a:r>
          </a:p>
          <a:p>
            <a:pPr algn="r" rtl="0" eaLnBrk="1" fontAlgn="t" latinLnBrk="0" hangingPunct="1"/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כתובת:בר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כוכבא 18/13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0545681761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Andrey.shamis@gmail.com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בעברית: איליה </a:t>
            </a:r>
            <a:r>
              <a:rPr lang="he-IL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גייסינסקי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הסטודנט באנגלית: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Gaisinsky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כתובת: גולי קניה 2/4 ירושלים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טלפון: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0542121344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כתובת דואר אלקטרוני: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en-US" sz="1200" b="0" i="0" u="sng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Ilia.gaisinsky@gmail.com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המנחים:               מרטין לנד (מכללה)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אילן פאר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e-IL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(אינטל)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שם הפרויקט:           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Link Selection</a:t>
            </a:r>
          </a:p>
          <a:p>
            <a:pPr algn="r" rtl="0" eaLnBrk="1" fontAlgn="t" latinLnBrk="0" hangingPunct="1"/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מקום ביצוע הפרויקט: 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</a:t>
            </a:r>
            <a:r>
              <a:rPr lang="he-IL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הבעיה</a:t>
            </a:r>
          </a:p>
          <a:p>
            <a:pPr algn="r" rtl="1"/>
            <a:endParaRPr lang="he-IL" b="1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0" indent="0" algn="r" rtl="1">
              <a:buFont typeface="Wingdings" pitchFamily="2" charset="2"/>
              <a:buNone/>
            </a:pPr>
            <a:r>
              <a:rPr lang="he-IL" sz="1600" i="1" dirty="0" smtClean="0"/>
              <a:t>[ כן נשים תמונות- המחשה ויזואלית ]</a:t>
            </a:r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endParaRPr lang="he-IL" dirty="0" smtClean="0"/>
          </a:p>
          <a:p>
            <a:pPr marL="171450" indent="-171450" algn="r" rtl="1">
              <a:buFont typeface="Wingdings" pitchFamily="2" charset="2"/>
              <a:buChar char="q"/>
            </a:pPr>
            <a:r>
              <a:rPr lang="he-IL" dirty="0" smtClean="0"/>
              <a:t>ניצול תווכי </a:t>
            </a:r>
            <a:r>
              <a:rPr lang="en-US" dirty="0" err="1" smtClean="0"/>
              <a:t>WiFi</a:t>
            </a:r>
            <a:r>
              <a:rPr lang="he-IL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7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פתרונות קיימים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התרבות של המשתמש.</a:t>
            </a:r>
          </a:p>
          <a:p>
            <a:pPr marL="228600" indent="-228600" algn="r" rtl="1">
              <a:buFont typeface="+mj-lt"/>
              <a:buAutoNum type="arabicPeriod"/>
            </a:pPr>
            <a:endParaRPr lang="he-IL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אין פתרונות עבור </a:t>
            </a:r>
            <a:r>
              <a:rPr lang="en-US" dirty="0" smtClean="0"/>
              <a:t>Link Selection</a:t>
            </a:r>
            <a:r>
              <a:rPr lang="he-IL" dirty="0" smtClean="0"/>
              <a:t> לרשתות </a:t>
            </a:r>
            <a:r>
              <a:rPr lang="en-US" dirty="0" err="1" smtClean="0"/>
              <a:t>WiFi</a:t>
            </a:r>
            <a:r>
              <a:rPr lang="he-IL" dirty="0" smtClean="0"/>
              <a:t> בהקשר לאופן העבודה של פרוטוקול</a:t>
            </a:r>
            <a:r>
              <a:rPr lang="en-US" dirty="0" smtClean="0"/>
              <a:t>TDLS </a:t>
            </a:r>
            <a:r>
              <a:rPr lang="he-IL" dirty="0" smtClean="0"/>
              <a:t> למעט מקרי קצה המוגדרים בפרוטוקול.</a:t>
            </a:r>
          </a:p>
          <a:p>
            <a:pPr marL="685800" lvl="1" indent="-228600" algn="r" rtl="1">
              <a:buFont typeface="+mj-lt"/>
              <a:buAutoNum type="arabicPeriod"/>
            </a:pPr>
            <a:r>
              <a:rPr lang="he-IL" dirty="0" smtClean="0"/>
              <a:t>מקרי קצה: העלה והורדה של השירות.</a:t>
            </a:r>
          </a:p>
          <a:p>
            <a:pPr marL="228600" indent="-228600" algn="r" rtl="1">
              <a:buFont typeface="+mj-lt"/>
              <a:buAutoNum type="arabicPeriod"/>
            </a:pPr>
            <a:endParaRPr lang="en-US" dirty="0" smtClean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 smtClean="0"/>
              <a:t>דוגמאות ל - </a:t>
            </a:r>
            <a:r>
              <a:rPr lang="en-US" dirty="0" smtClean="0"/>
              <a:t>SLS</a:t>
            </a:r>
            <a:r>
              <a:rPr lang="he-IL" dirty="0" smtClean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1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פתרון שלנו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i="1" dirty="0" smtClean="0"/>
              <a:t>[תמונה]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פירוק הבעיה למרכיבים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לדגימת תנאי סביבה בזמן אמת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מנגנון ניתוח הנתונים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איתור מקרי קצה במצבים מיוחדים</a:t>
            </a:r>
          </a:p>
          <a:p>
            <a:pPr marL="171450" indent="-171450" algn="r" rtl="1">
              <a:buFont typeface="Arial" pitchFamily="34" charset="0"/>
              <a:buChar char="•"/>
            </a:pP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מה עשנו עד עכשיו</a:t>
            </a:r>
          </a:p>
          <a:p>
            <a:pPr algn="r" rtl="1"/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הכרת אופן ביצוע מחקר בעולם התקשורת של מחקרים קיימים</a:t>
            </a:r>
          </a:p>
          <a:p>
            <a:pPr marL="171450" indent="-171450" algn="r" rtl="1">
              <a:buFont typeface="Arial" pitchFamily="34" charset="0"/>
              <a:buChar char="•"/>
            </a:pPr>
            <a:r>
              <a:rPr lang="he-IL" dirty="0" smtClean="0"/>
              <a:t>בניית סימולטור </a:t>
            </a:r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קביעת ה </a:t>
            </a:r>
            <a:r>
              <a:rPr lang="en-US" dirty="0" smtClean="0"/>
              <a:t>UML</a:t>
            </a:r>
            <a:r>
              <a:rPr lang="he-IL" dirty="0" smtClean="0"/>
              <a:t> ויצירת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מנגנון להעברת מיידע , בניית </a:t>
            </a:r>
            <a:r>
              <a:rPr lang="he-IL" u="sng" dirty="0" err="1" smtClean="0"/>
              <a:t>פקטות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marL="628650" lvl="1" indent="-171450" algn="r" rtl="1">
              <a:buFont typeface="Arial" pitchFamily="34" charset="0"/>
              <a:buChar char="•"/>
            </a:pPr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i="1" dirty="0" smtClean="0"/>
              <a:t>כן נציג</a:t>
            </a:r>
            <a:r>
              <a:rPr lang="he-IL" i="1" baseline="0" dirty="0" smtClean="0"/>
              <a:t> את הסימולטור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21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 smtClean="0"/>
              <a:t>הצגת יעדים מעודכנים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600" b="1" dirty="0" smtClean="0"/>
              <a:t>ביבליוגרפיה</a:t>
            </a:r>
            <a:endParaRPr lang="en-US" sz="1600" b="1" dirty="0" smtClean="0"/>
          </a:p>
          <a:p>
            <a:pPr algn="r" rtl="1"/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smtClean="0"/>
              <a:t>802.11 SPEC</a:t>
            </a:r>
          </a:p>
          <a:p>
            <a:pPr marL="171450" indent="-171450" algn="l">
              <a:buFont typeface="Arial" pitchFamily="34" charset="0"/>
              <a:buChar char="•"/>
            </a:pPr>
            <a:endParaRPr lang="en-US" dirty="0" smtClean="0"/>
          </a:p>
          <a:p>
            <a:pPr marL="171450" indent="-171450" algn="l">
              <a:buFont typeface="Arial" pitchFamily="34" charset="0"/>
              <a:buChar char="•"/>
            </a:pPr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81919" y="1905000"/>
            <a:ext cx="39148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מצגת התדמות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371475" y="2144673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  <p:sp>
        <p:nvSpPr>
          <p:cNvPr id="11" name="Bevel 10"/>
          <p:cNvSpPr/>
          <p:nvPr/>
        </p:nvSpPr>
        <p:spPr>
          <a:xfrm>
            <a:off x="655320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81200"/>
            <a:ext cx="9143999" cy="4876799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למידת פרוטוקולי </a:t>
            </a:r>
            <a:r>
              <a:rPr lang="en-US" dirty="0" smtClean="0"/>
              <a:t>WIFI</a:t>
            </a:r>
            <a:endParaRPr lang="he-IL" dirty="0" smtClean="0"/>
          </a:p>
          <a:p>
            <a:pPr lvl="1" algn="r" rtl="1"/>
            <a:r>
              <a:rPr lang="en-US" dirty="0" smtClean="0"/>
              <a:t>DRS</a:t>
            </a:r>
            <a:r>
              <a:rPr lang="he-IL" dirty="0" smtClean="0"/>
              <a:t>,</a:t>
            </a:r>
            <a:r>
              <a:rPr lang="en-US" dirty="0" smtClean="0"/>
              <a:t>TDLS</a:t>
            </a:r>
            <a:r>
              <a:rPr lang="he-IL" dirty="0" smtClean="0"/>
              <a:t>,</a:t>
            </a:r>
            <a:r>
              <a:rPr lang="en-US" dirty="0" smtClean="0"/>
              <a:t>BSS</a:t>
            </a:r>
            <a:endParaRPr lang="he-IL" dirty="0" smtClean="0"/>
          </a:p>
          <a:p>
            <a:pPr algn="r" rtl="1"/>
            <a:r>
              <a:rPr lang="he-IL" dirty="0" smtClean="0"/>
              <a:t>הכרת אופן ביצוע מחקר בעולם התקשורת של מחקרים קיימים</a:t>
            </a:r>
          </a:p>
          <a:p>
            <a:pPr algn="r" rtl="1"/>
            <a:r>
              <a:rPr lang="he-IL" dirty="0" smtClean="0"/>
              <a:t>בניית סימולטור </a:t>
            </a:r>
          </a:p>
          <a:p>
            <a:pPr lvl="1" algn="r" rtl="1"/>
            <a:r>
              <a:rPr lang="he-IL" dirty="0" smtClean="0"/>
              <a:t>מנגנון </a:t>
            </a:r>
            <a:r>
              <a:rPr lang="en-US" dirty="0" smtClean="0"/>
              <a:t>PRESENTOR</a:t>
            </a:r>
            <a:endParaRPr lang="he-IL" dirty="0" smtClean="0"/>
          </a:p>
          <a:p>
            <a:pPr lvl="1" algn="r" rtl="1"/>
            <a:r>
              <a:rPr lang="he-IL" dirty="0" smtClean="0"/>
              <a:t>יצירת מודולים ראשיים בצורה גנרית ככל הניתן: </a:t>
            </a:r>
            <a:r>
              <a:rPr lang="en-US" dirty="0" smtClean="0"/>
              <a:t>AP</a:t>
            </a:r>
            <a:r>
              <a:rPr lang="he-IL" dirty="0" smtClean="0"/>
              <a:t>,</a:t>
            </a:r>
            <a:r>
              <a:rPr lang="en-US" dirty="0" smtClean="0"/>
              <a:t>MEADIUM</a:t>
            </a:r>
            <a:r>
              <a:rPr lang="he-IL" dirty="0" smtClean="0"/>
              <a:t>,</a:t>
            </a:r>
            <a:r>
              <a:rPr lang="en-US" dirty="0" smtClean="0"/>
              <a:t>STATION</a:t>
            </a:r>
            <a:endParaRPr lang="he-IL" dirty="0" smtClean="0"/>
          </a:p>
          <a:p>
            <a:pPr lvl="1" algn="r" rtl="1"/>
            <a:r>
              <a:rPr lang="he-IL" dirty="0" smtClean="0"/>
              <a:t>מנגנון להעברת מיידע , בניית </a:t>
            </a:r>
            <a:r>
              <a:rPr lang="he-IL" dirty="0" err="1" smtClean="0"/>
              <a:t>פק</a:t>
            </a:r>
            <a:r>
              <a:rPr lang="he-IL" dirty="0" err="1"/>
              <a:t>ט</a:t>
            </a:r>
            <a:r>
              <a:rPr lang="he-IL" dirty="0" err="1" smtClean="0"/>
              <a:t>ות</a:t>
            </a:r>
            <a:r>
              <a:rPr lang="he-IL" dirty="0" smtClean="0"/>
              <a:t> ומימוש חלקי של פרוטוקולים בסיסיים:</a:t>
            </a:r>
            <a:r>
              <a:rPr lang="en-US" dirty="0" smtClean="0"/>
              <a:t>connect/disconnect</a:t>
            </a:r>
            <a:r>
              <a:rPr lang="he-IL" dirty="0" smtClean="0"/>
              <a:t> </a:t>
            </a:r>
            <a:r>
              <a:rPr lang="en-US" dirty="0" smtClean="0"/>
              <a:t> scanning, beacon, keep-alive , rate scaling</a:t>
            </a:r>
            <a:endParaRPr lang="he-IL" dirty="0" smtClean="0"/>
          </a:p>
          <a:p>
            <a:pPr lvl="1" algn="r" rtl="1"/>
            <a:r>
              <a:rPr lang="he-IL" dirty="0" smtClean="0"/>
              <a:t>שמירה ופתיחה של סימולציה קיימת ל/מקובץ.</a:t>
            </a:r>
          </a:p>
          <a:p>
            <a:pPr algn="r" rtl="1"/>
            <a:endParaRPr lang="he-I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עשנו עד עכשיו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יעדים מעודכנים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802.11 SPEC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WiFi</a:t>
            </a:r>
            <a:r>
              <a:rPr lang="en-US" dirty="0" smtClean="0"/>
              <a:t> Alliance</a:t>
            </a:r>
          </a:p>
          <a:p>
            <a:pPr marL="0" indent="0" algn="l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ביבליוגרפיה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he-IL" dirty="0" smtClean="0"/>
              <a:t>פרטים</a:t>
            </a:r>
            <a:endParaRPr lang="ru-RU" dirty="0"/>
          </a:p>
        </p:txBody>
      </p:sp>
      <p:graphicFrame>
        <p:nvGraphicFramePr>
          <p:cNvPr id="5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72663"/>
              </p:ext>
            </p:extLst>
          </p:nvPr>
        </p:nvGraphicFramePr>
        <p:xfrm>
          <a:off x="228600" y="2057401"/>
          <a:ext cx="8534400" cy="4571998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4063602"/>
                <a:gridCol w="4470798"/>
              </a:tblGrid>
              <a:tr h="2966336"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בעברית: אנדריי שמיס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באנגלית: </a:t>
                      </a:r>
                      <a:r>
                        <a:rPr lang="en-US" sz="1800" dirty="0">
                          <a:effectLst/>
                        </a:rPr>
                        <a:t>Andrey Shamis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כתובת:בר כוכבא 18/13 ירושלים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טלפון: 0545681761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 דואר אלקטרוני: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800" u="sng" dirty="0">
                          <a:effectLst/>
                        </a:rPr>
                        <a:t>Andrey.shamis@gmail.com</a:t>
                      </a:r>
                      <a:endParaRPr lang="ru-RU" sz="1400" u="sng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בעברית: איליה גייסינסקי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הסטודנט באנגלית: </a:t>
                      </a:r>
                      <a:r>
                        <a:rPr lang="en-US" sz="1800" dirty="0">
                          <a:effectLst/>
                        </a:rPr>
                        <a:t>Ilia Gaisinsky</a:t>
                      </a:r>
                      <a:endParaRPr lang="ru-RU" sz="18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כתובת: גולי קניה 2/4 ירושלים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טלפון: </a:t>
                      </a:r>
                      <a:r>
                        <a:rPr lang="en-US" sz="1800" dirty="0">
                          <a:effectLst/>
                        </a:rPr>
                        <a:t>0542121344</a:t>
                      </a:r>
                      <a:endParaRPr lang="ru-RU" sz="1400" dirty="0">
                        <a:effectLst/>
                      </a:endParaRPr>
                    </a:p>
                    <a:p>
                      <a:pPr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כתובת </a:t>
                      </a:r>
                      <a:r>
                        <a:rPr lang="he-IL" sz="1800" dirty="0">
                          <a:effectLst/>
                        </a:rPr>
                        <a:t>דואר אלקטרוני:</a:t>
                      </a:r>
                      <a:endParaRPr lang="ru-RU" sz="1400" dirty="0">
                        <a:effectLst/>
                      </a:endParaRPr>
                    </a:p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en-US" sz="1800" u="sng" dirty="0">
                          <a:effectLst/>
                        </a:rPr>
                        <a:t>Ilia.gaisinsky@gmail.com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</a:tr>
              <a:tr h="82337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שם המנחים:               </a:t>
                      </a:r>
                      <a:r>
                        <a:rPr lang="he-IL" sz="1800" dirty="0">
                          <a:effectLst/>
                        </a:rPr>
                        <a:t>מרטין </a:t>
                      </a:r>
                      <a:r>
                        <a:rPr lang="he-IL" sz="1800" dirty="0" smtClean="0">
                          <a:effectLst/>
                        </a:rPr>
                        <a:t>לנד (מכללה)</a:t>
                      </a:r>
                    </a:p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 smtClean="0">
                          <a:effectLst/>
                        </a:rPr>
                        <a:t>                                    אילן פאר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he-IL" sz="1800" baseline="0" dirty="0" smtClean="0">
                          <a:effectLst/>
                        </a:rPr>
                        <a:t>(אינטל)</a:t>
                      </a:r>
                      <a:endParaRPr lang="he-IL" sz="1800" dirty="0" smtClean="0">
                        <a:effectLst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114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שם הפרויקט:             </a:t>
                      </a:r>
                      <a:r>
                        <a:rPr lang="en-US" sz="1800" dirty="0">
                          <a:effectLst/>
                        </a:rPr>
                        <a:t>Smart Link Selection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91144">
                <a:tc gridSpan="2">
                  <a:txBody>
                    <a:bodyPr/>
                    <a:lstStyle/>
                    <a:p>
                      <a:pPr lvl="1" algn="just" rtl="1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731520" algn="l"/>
                          <a:tab pos="1463040" algn="l"/>
                          <a:tab pos="2194560" algn="l"/>
                          <a:tab pos="2926080" algn="l"/>
                          <a:tab pos="3657600" algn="l"/>
                          <a:tab pos="4389120" algn="l"/>
                          <a:tab pos="5120005" algn="l"/>
                          <a:tab pos="5852160" algn="l"/>
                          <a:tab pos="6583680" algn="l"/>
                        </a:tabLst>
                      </a:pPr>
                      <a:r>
                        <a:rPr lang="he-IL" sz="1800" dirty="0">
                          <a:effectLst/>
                        </a:rPr>
                        <a:t>מקום ביצוע הפרויקט:  </a:t>
                      </a:r>
                      <a:r>
                        <a:rPr lang="en-US" sz="1800" dirty="0">
                          <a:effectLst/>
                        </a:rPr>
                        <a:t>Intel</a:t>
                      </a:r>
                      <a:r>
                        <a:rPr lang="he-IL" sz="1800" dirty="0">
                          <a:effectLst/>
                        </a:rPr>
                        <a:t>  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  <a:cs typeface="David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5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48347"/>
            <a:ext cx="8762999" cy="4457253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 smtClean="0"/>
              <a:t>שיפור ביצועי </a:t>
            </a:r>
            <a:r>
              <a:rPr lang="en-US" dirty="0" err="1" smtClean="0"/>
              <a:t>WiFi</a:t>
            </a:r>
            <a:r>
              <a:rPr lang="he-IL" dirty="0" smtClean="0"/>
              <a:t> בסביבה קיימת </a:t>
            </a:r>
            <a:r>
              <a:rPr lang="he-IL" dirty="0" smtClean="0"/>
              <a:t>ללא צורך ברכישת ציוד נוסף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פיתוח אלגוריתם לבחירת </a:t>
            </a:r>
            <a:r>
              <a:rPr lang="en-US" dirty="0" smtClean="0"/>
              <a:t>LINK</a:t>
            </a:r>
            <a:r>
              <a:rPr lang="he-IL" dirty="0" smtClean="0"/>
              <a:t> אופטימלי/מעודף מבחינת ביצועיים </a:t>
            </a:r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בניית סימולטור </a:t>
            </a:r>
            <a:r>
              <a:rPr lang="he-IL" dirty="0" smtClean="0"/>
              <a:t>של </a:t>
            </a:r>
            <a:r>
              <a:rPr lang="he-IL" dirty="0" smtClean="0"/>
              <a:t>תשתית </a:t>
            </a:r>
            <a:r>
              <a:rPr lang="en-US" dirty="0" err="1" smtClean="0"/>
              <a:t>WiFi</a:t>
            </a:r>
            <a:r>
              <a:rPr lang="he-IL" dirty="0" smtClean="0"/>
              <a:t> לטובת פיתוח וחקירת ביצועים של האלגוריתם </a:t>
            </a:r>
            <a:r>
              <a:rPr lang="en-US" dirty="0" smtClean="0"/>
              <a:t>SLS</a:t>
            </a:r>
            <a:r>
              <a:rPr lang="he-IL" dirty="0" smtClean="0"/>
              <a:t>.</a:t>
            </a:r>
            <a:endParaRPr lang="he-IL" dirty="0" smtClean="0"/>
          </a:p>
          <a:p>
            <a:pPr marL="0" indent="0" algn="r" rtl="1">
              <a:buNone/>
            </a:pPr>
            <a:r>
              <a:rPr lang="he-IL" sz="3200" i="1" dirty="0" smtClean="0"/>
              <a:t>[ כן נשים תמונות- המחשה ויזואלית ]</a:t>
            </a:r>
          </a:p>
          <a:p>
            <a:pPr algn="r" rtl="1"/>
            <a:endParaRPr lang="he-IL" dirty="0"/>
          </a:p>
          <a:p>
            <a:pPr algn="r" rtl="1"/>
            <a:endParaRPr lang="he-IL" sz="4000" dirty="0" smtClean="0"/>
          </a:p>
          <a:p>
            <a:pPr algn="r" rtl="1"/>
            <a:r>
              <a:rPr lang="he-IL" sz="1100" dirty="0" smtClean="0"/>
              <a:t>ניצול </a:t>
            </a:r>
            <a:r>
              <a:rPr lang="he-IL" sz="1100" dirty="0"/>
              <a:t>תווכי </a:t>
            </a:r>
            <a:r>
              <a:rPr lang="en-US" sz="1100" dirty="0" err="1" smtClean="0"/>
              <a:t>WiFi</a:t>
            </a:r>
            <a:r>
              <a:rPr lang="he-IL" sz="1100" dirty="0" smtClean="0"/>
              <a:t> השונים בצורה חכמה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553" y="17929"/>
            <a:ext cx="1891553" cy="420444"/>
          </a:xfrm>
        </p:spPr>
        <p:txBody>
          <a:bodyPr/>
          <a:lstStyle/>
          <a:p>
            <a:r>
              <a:rPr lang="he-IL" sz="1800" dirty="0" smtClean="0"/>
              <a:t>הצגת הבעיה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85800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z="6600" dirty="0"/>
              <a:t>אז מה אנחנו רוצים?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81200"/>
            <a:ext cx="8305801" cy="4724399"/>
          </a:xfrm>
        </p:spPr>
        <p:txBody>
          <a:bodyPr/>
          <a:lstStyle/>
          <a:p>
            <a:pPr algn="r" rtl="1"/>
            <a:r>
              <a:rPr lang="he-IL" dirty="0" smtClean="0"/>
              <a:t>כיוון שמדובר </a:t>
            </a:r>
            <a:r>
              <a:rPr lang="he-IL" dirty="0" err="1" smtClean="0"/>
              <a:t>בתכנולוגיה</a:t>
            </a:r>
            <a:r>
              <a:rPr lang="he-IL" dirty="0" smtClean="0"/>
              <a:t> חדשה, לא קיים אלגוריתם כנ"ל. עם זאת המשתמש יכול ידנית לבחור את ה </a:t>
            </a:r>
            <a:r>
              <a:rPr lang="en-US" dirty="0" smtClean="0"/>
              <a:t>LINK</a:t>
            </a:r>
            <a:r>
              <a:rPr lang="he-IL" dirty="0" smtClean="0"/>
              <a:t> בו הוא רוצה לעבוד</a:t>
            </a:r>
          </a:p>
          <a:p>
            <a:pPr algn="r" rtl="1"/>
            <a:r>
              <a:rPr lang="he-IL" dirty="0" smtClean="0"/>
              <a:t>אין </a:t>
            </a:r>
            <a:r>
              <a:rPr lang="he-IL" dirty="0"/>
              <a:t>פתרונות עבור </a:t>
            </a:r>
            <a:r>
              <a:rPr lang="en-US" dirty="0"/>
              <a:t>Link Selection</a:t>
            </a:r>
            <a:r>
              <a:rPr lang="he-IL" dirty="0"/>
              <a:t> לרשתות </a:t>
            </a:r>
            <a:r>
              <a:rPr lang="en-US" dirty="0" err="1"/>
              <a:t>WiFi</a:t>
            </a:r>
            <a:r>
              <a:rPr lang="he-IL" dirty="0"/>
              <a:t> בהקשר לאופן העבודה של פרוטוקול</a:t>
            </a:r>
            <a:r>
              <a:rPr lang="en-US" dirty="0"/>
              <a:t>TDLS </a:t>
            </a:r>
            <a:r>
              <a:rPr lang="he-IL" dirty="0"/>
              <a:t> למעט מקרי קצה המוגדרים בפרוטוקול.</a:t>
            </a:r>
          </a:p>
          <a:p>
            <a:pPr lvl="1" algn="r" rtl="1"/>
            <a:r>
              <a:rPr lang="he-IL" dirty="0"/>
              <a:t>מקרי קצה: העלה והורדה של השירות.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התרבות </a:t>
            </a:r>
            <a:r>
              <a:rPr lang="he-IL" dirty="0" smtClean="0"/>
              <a:t>של המשתמש.</a:t>
            </a:r>
            <a:endParaRPr lang="he-IL" dirty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דוגמאות </a:t>
            </a:r>
            <a:r>
              <a:rPr lang="he-IL" dirty="0"/>
              <a:t>ל - </a:t>
            </a:r>
            <a:r>
              <a:rPr lang="en-US" dirty="0"/>
              <a:t>SLS</a:t>
            </a:r>
            <a:r>
              <a:rPr lang="he-IL" dirty="0"/>
              <a:t> בתקשורת לא אלחוטיות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פתרונות קיימים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פיתוח אלגוריתם לצורך בחירה חכמה של  אופן העבודה</a:t>
            </a:r>
          </a:p>
          <a:p>
            <a:pPr marL="0" indent="0" algn="r" rtl="1">
              <a:buNone/>
            </a:pPr>
            <a:r>
              <a:rPr lang="he-IL" dirty="0" smtClean="0"/>
              <a:t>(</a:t>
            </a:r>
            <a:r>
              <a:rPr lang="en-US" dirty="0" smtClean="0"/>
              <a:t>Smart Link Selection</a:t>
            </a:r>
            <a:r>
              <a:rPr lang="he-IL" dirty="0" smtClean="0"/>
              <a:t>)</a:t>
            </a:r>
            <a:r>
              <a:rPr lang="en-US" dirty="0" smtClean="0"/>
              <a:t> </a:t>
            </a:r>
            <a:r>
              <a:rPr lang="he-IL" dirty="0" smtClean="0"/>
              <a:t>ב </a:t>
            </a:r>
            <a:r>
              <a:rPr lang="en-US" dirty="0" err="1" smtClean="0"/>
              <a:t>WiFi</a:t>
            </a:r>
            <a:endParaRPr lang="he-IL" dirty="0" smtClean="0"/>
          </a:p>
          <a:p>
            <a:pPr marL="0" indent="0" algn="r" rtl="1">
              <a:buNone/>
            </a:pPr>
            <a:endParaRPr lang="he-IL" dirty="0" smtClean="0"/>
          </a:p>
          <a:p>
            <a:pPr algn="r" rt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הצגת פתרון שלנו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0"/>
            <a:ext cx="7315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3200" i="1" dirty="0"/>
              <a:t>[ כן נשים תמונות- המחשה ויזואלית </a:t>
            </a:r>
            <a:r>
              <a:rPr lang="he-IL" sz="3200" i="1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8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מנגנון לדגימת תנאי סביבה בזמן אמת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מנגנון ניתוח הנתונים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איתור מקרי קצה במצבים מיוחדים</a:t>
            </a:r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בניית סימולטור לפיתוח אלגוריתם ובדיקת יעילותו</a:t>
            </a:r>
          </a:p>
          <a:p>
            <a:pPr lvl="1" algn="r" rtl="1"/>
            <a:endParaRPr lang="he-IL" dirty="0" smtClean="0"/>
          </a:p>
          <a:p>
            <a:pPr algn="r" rtl="1"/>
            <a:endParaRPr lang="he-IL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פירוק הבעיה למרכיבים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048000"/>
            <a:ext cx="7745505" cy="3078162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dirty="0" smtClean="0"/>
              <a:t>המרכיב ידגום מעת לעת את תנאי הסביבה של התקן </a:t>
            </a:r>
            <a:r>
              <a:rPr lang="en-US" dirty="0" smtClean="0"/>
              <a:t>WIFI</a:t>
            </a:r>
            <a:r>
              <a:rPr lang="he-IL" dirty="0" smtClean="0"/>
              <a:t> ויספק אותם למרכיב ניתוח הנתונים.</a:t>
            </a:r>
          </a:p>
          <a:p>
            <a:pPr algn="r" rtl="1"/>
            <a:r>
              <a:rPr lang="he-IL" dirty="0"/>
              <a:t>תנאי הסביבה הנדגמים הם:</a:t>
            </a:r>
            <a:endParaRPr lang="en-US" dirty="0"/>
          </a:p>
          <a:p>
            <a:pPr marL="0" indent="0" algn="r" rtl="1">
              <a:buNone/>
            </a:pPr>
            <a:endParaRPr lang="he-IL" sz="1050" dirty="0"/>
          </a:p>
          <a:p>
            <a:pPr lvl="1" algn="r" rtl="1">
              <a:buFont typeface="Wingdings" pitchFamily="2" charset="2"/>
              <a:buChar char="§"/>
            </a:pPr>
            <a:r>
              <a:rPr lang="he-IL" dirty="0"/>
              <a:t> </a:t>
            </a:r>
            <a:r>
              <a:rPr lang="en-US" dirty="0"/>
              <a:t>CRC</a:t>
            </a:r>
            <a:r>
              <a:rPr lang="he-IL" dirty="0"/>
              <a:t> – רעשים באוויר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he-IL" dirty="0"/>
              <a:t>עוצמת שידור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en-US" dirty="0"/>
              <a:t>Retransmission count</a:t>
            </a:r>
            <a:endParaRPr lang="he-IL" dirty="0"/>
          </a:p>
          <a:p>
            <a:pPr algn="r" rtl="1"/>
            <a:r>
              <a:rPr lang="he-IL" dirty="0" smtClean="0"/>
              <a:t>המדגם יבוצע ביחס לשני סוגי ה </a:t>
            </a:r>
            <a:r>
              <a:rPr lang="en-US" dirty="0" smtClean="0"/>
              <a:t>LINKS</a:t>
            </a:r>
            <a:r>
              <a:rPr lang="he-IL" dirty="0" smtClean="0"/>
              <a:t>: </a:t>
            </a:r>
            <a:r>
              <a:rPr lang="en-US" dirty="0" smtClean="0"/>
              <a:t>BSS</a:t>
            </a:r>
            <a:r>
              <a:rPr lang="he-IL" dirty="0" smtClean="0"/>
              <a:t> ו </a:t>
            </a:r>
            <a:r>
              <a:rPr lang="en-US" dirty="0" smtClean="0"/>
              <a:t>TDLS</a:t>
            </a:r>
            <a:r>
              <a:rPr lang="he-IL" dirty="0" smtClean="0"/>
              <a:t>  ע"י איסוף נתונים מ </a:t>
            </a:r>
            <a:r>
              <a:rPr lang="en-US" dirty="0" smtClean="0"/>
              <a:t>LINK</a:t>
            </a:r>
            <a:r>
              <a:rPr lang="he-IL" dirty="0" smtClean="0"/>
              <a:t> עבודה נוכחי ושליחת </a:t>
            </a:r>
            <a:r>
              <a:rPr lang="he-IL" dirty="0" err="1" smtClean="0"/>
              <a:t>פקטת</a:t>
            </a:r>
            <a:r>
              <a:rPr lang="he-IL" dirty="0" smtClean="0"/>
              <a:t> מדגם ב </a:t>
            </a:r>
            <a:r>
              <a:rPr lang="en-US" dirty="0" smtClean="0"/>
              <a:t>LINK</a:t>
            </a:r>
            <a:r>
              <a:rPr lang="he-IL" dirty="0" smtClean="0"/>
              <a:t> האחר.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54951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2220" y="3017838"/>
            <a:ext cx="7745505" cy="2620962"/>
          </a:xfrm>
        </p:spPr>
        <p:txBody>
          <a:bodyPr/>
          <a:lstStyle/>
          <a:p>
            <a:pPr algn="r" rtl="1"/>
            <a:r>
              <a:rPr lang="he-IL" dirty="0" smtClean="0"/>
              <a:t>חישוב כצב שליחת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505325" y="2143898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6562725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242887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3505200"/>
            <a:ext cx="7745505" cy="2620962"/>
          </a:xfrm>
        </p:spPr>
        <p:txBody>
          <a:bodyPr/>
          <a:lstStyle/>
          <a:p>
            <a:pPr marL="0" indent="0" algn="r" rt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דרישות המרכיבים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2428875" y="2143899"/>
            <a:ext cx="2057400" cy="599301"/>
          </a:xfrm>
          <a:prstGeom prst="bevel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vel 5"/>
          <p:cNvSpPr/>
          <p:nvPr/>
        </p:nvSpPr>
        <p:spPr>
          <a:xfrm>
            <a:off x="4495800" y="2143899"/>
            <a:ext cx="2057400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vel 6"/>
          <p:cNvSpPr/>
          <p:nvPr/>
        </p:nvSpPr>
        <p:spPr>
          <a:xfrm>
            <a:off x="6562725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2725" y="22398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דגימת </a:t>
            </a:r>
            <a:r>
              <a:rPr lang="he-IL" dirty="0"/>
              <a:t>תנאי </a:t>
            </a:r>
            <a:r>
              <a:rPr lang="he-IL" dirty="0" smtClean="0"/>
              <a:t>סביבה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2398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ניתוח </a:t>
            </a:r>
            <a:r>
              <a:rPr lang="he-IL" dirty="0"/>
              <a:t>הנתונים</a:t>
            </a:r>
          </a:p>
        </p:txBody>
      </p:sp>
      <p:sp>
        <p:nvSpPr>
          <p:cNvPr id="11" name="Bevel 10"/>
          <p:cNvSpPr/>
          <p:nvPr/>
        </p:nvSpPr>
        <p:spPr>
          <a:xfrm>
            <a:off x="361950" y="2143899"/>
            <a:ext cx="2066925" cy="599301"/>
          </a:xfrm>
          <a:prstGeom prst="bevel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2508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איתור מקרי </a:t>
            </a:r>
            <a:r>
              <a:rPr lang="he-IL" dirty="0" smtClean="0"/>
              <a:t>קצה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481012" y="22545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בניית סימולטור</a:t>
            </a:r>
          </a:p>
        </p:txBody>
      </p:sp>
    </p:spTree>
    <p:extLst>
      <p:ext uri="{BB962C8B-B14F-4D97-AF65-F5344CB8AC3E}">
        <p14:creationId xmlns:p14="http://schemas.microsoft.com/office/powerpoint/2010/main" val="3256834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265</TotalTime>
  <Words>779</Words>
  <Application>Microsoft Office PowerPoint</Application>
  <PresentationFormat>On-screen Show (4:3)</PresentationFormat>
  <Paragraphs>217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Hardcover</vt:lpstr>
      <vt:lpstr>Smart Link Selection</vt:lpstr>
      <vt:lpstr>פרטים</vt:lpstr>
      <vt:lpstr>הצגת הבעיה</vt:lpstr>
      <vt:lpstr>פתרונות קיימים</vt:lpstr>
      <vt:lpstr>הצגת פתרון שלנו</vt:lpstr>
      <vt:lpstr>פירוק הבעיה למרכיבים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דרישות המרכיבים</vt:lpstr>
      <vt:lpstr>מה עשנו עד עכשיו</vt:lpstr>
      <vt:lpstr>הצגת יעדים מעודכנים</vt:lpstr>
      <vt:lpstr>ביבליוגרפיה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Shamis, Andrey</cp:lastModifiedBy>
  <cp:revision>83</cp:revision>
  <dcterms:created xsi:type="dcterms:W3CDTF">2006-08-16T00:00:00Z</dcterms:created>
  <dcterms:modified xsi:type="dcterms:W3CDTF">2013-02-05T09:52:56Z</dcterms:modified>
</cp:coreProperties>
</file>