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2AE54-2BBC-A26E-B56A-119E3179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890CA-80A7-0739-5F18-9FEBED8E4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85751-8496-E02F-96E1-EE9B5328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64015-65AE-ABBA-C1BE-C5B3221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B63EC-7337-4D6F-25CE-7176FE4B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7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FEE2D-4C2F-34A4-0952-99389889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C9DBFA-A1D8-85E6-B3F0-567623513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A29DA-D7BD-61F5-56A8-4D3C25A9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681894-4148-D04F-09FB-5CA5993E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2AB5F-DE9E-602C-93AA-F0F15B38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04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75FA50-0FDB-7772-A7D8-808D7A00B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D0FD88-C39B-B468-57F0-7C62D983C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649D4-F6AB-D367-166A-C619EF06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8FCB2-C310-D86B-715F-4476933B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83607-B553-519F-AE3D-0FAD221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40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3063-C736-EFBD-D0D3-30400589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8CD05-A917-5D12-306E-38B45697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84107-B406-63ED-BF6A-2F618E90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3090D-00F5-B6C7-53EF-871ADAAC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C1A1B-78B4-A066-23EC-362AE8F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84294-35E1-06B9-56C4-F3E09642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B3CD8E-4F8C-4704-3FB4-C45A0CE7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88C71-F906-8307-A499-69C4A9EB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0EE4C-D99D-CEF4-2154-AFC8A777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2D645-D58B-875A-93F3-4F946B3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6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DB9C7-CE3F-DC7A-C670-27E636E3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26F74-A6B3-E020-81D2-E2A4A5873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89E55-D0D1-FE68-D4E9-1270628D3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C4F65C-8243-E853-EF77-A331BCEA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D70D93-3E1E-3A71-1539-C2C72DC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A381A1-539D-3022-E9FC-946325A8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7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4C396-F021-A7F5-109D-E71C275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F1D5F1-686E-8797-9F76-E0DA50ED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813EDE-ED84-992E-F94C-E707FD258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D51326-C947-51CE-C43B-16DC3564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A95FF8-D7BE-22A7-5C9D-9B6507D7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79CF4A-B833-E07D-75AF-6421A74E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70993F-10FE-69B4-0883-49D5D415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587735-EC6F-B9D1-F6B5-30D6EA4E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21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1AA84-4DD6-59EE-7EE9-D9356B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1542E0-02DB-EB13-8225-7B8A7BCB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AB722A-9948-6868-FB57-31B653DF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44EC58-AE47-86D6-4AC2-AE92142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28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E95766-7E76-F7AA-865D-17C0C44E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1355D1-DE86-56A4-5E60-C5437A01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3CA00-7359-7D04-74AC-C82D0B5F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6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64B1F-A499-6298-6E6A-ABE03B9B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1B5B8-F998-CE03-0540-1B41CE96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5BECE2-9DE3-B26A-1512-D91D7954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B377E5-7D65-3F27-3333-A81C2F5B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6BAEA-4C5A-F749-A017-F7633AE2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114818-F645-95A4-667D-D67A2836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9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097A5-D7BF-0C13-0CF4-D11F9DEC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77CE95-3811-77F4-C424-85BEF92A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A793D6-C433-7E3E-4663-3B01EACA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647F1A-2F67-55D6-D2E7-301B1B95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E30390-B867-60E4-6874-15FC9A6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CF0035-EDA8-F939-F9E0-911C37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4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BDA069-C188-9F7C-6C11-151E0B5D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E218B-7B54-768D-EF9C-2A86643A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CE8A8-2E73-EBB0-650D-754A8D54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4000E-173F-4C8E-9624-D3767F05CEFC}" type="datetimeFigureOut">
              <a:rPr lang="es-MX" smtClean="0"/>
              <a:t>08/07/2024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C2ACE-969A-75C5-B668-FAD4493E7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D5DE0-57CE-E05B-6BB1-CFB264E7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7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89FA55-552B-85EC-16C8-09DAB5A644B7}"/>
              </a:ext>
            </a:extLst>
          </p:cNvPr>
          <p:cNvSpPr txBox="1"/>
          <p:nvPr/>
        </p:nvSpPr>
        <p:spPr>
          <a:xfrm>
            <a:off x="729961" y="1926383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Master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C27844-33D1-3B3D-6A37-2CCE16CBDEEE}"/>
              </a:ext>
            </a:extLst>
          </p:cNvPr>
          <p:cNvSpPr txBox="1"/>
          <p:nvPr/>
        </p:nvSpPr>
        <p:spPr>
          <a:xfrm>
            <a:off x="2470035" y="1933817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Slave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F57743-FD95-3FF8-3B88-EE7CBD2B2D1C}"/>
              </a:ext>
            </a:extLst>
          </p:cNvPr>
          <p:cNvSpPr txBox="1"/>
          <p:nvPr/>
        </p:nvSpPr>
        <p:spPr>
          <a:xfrm>
            <a:off x="5512000" y="1463614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VL6180X (1)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47D526-8CFF-A441-FAD5-C9572646E3A9}"/>
              </a:ext>
            </a:extLst>
          </p:cNvPr>
          <p:cNvSpPr txBox="1"/>
          <p:nvPr/>
        </p:nvSpPr>
        <p:spPr>
          <a:xfrm>
            <a:off x="5512000" y="2013867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VL6180X (2)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1B2648-68E8-0347-3385-B095A8A7FF1A}"/>
              </a:ext>
            </a:extLst>
          </p:cNvPr>
          <p:cNvSpPr txBox="1"/>
          <p:nvPr/>
        </p:nvSpPr>
        <p:spPr>
          <a:xfrm>
            <a:off x="5512000" y="2564120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VL6180X (3)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69011A-771A-4740-F8F7-882DDA7F7312}"/>
              </a:ext>
            </a:extLst>
          </p:cNvPr>
          <p:cNvSpPr txBox="1"/>
          <p:nvPr/>
        </p:nvSpPr>
        <p:spPr>
          <a:xfrm>
            <a:off x="5512000" y="3125671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VL6180X (4)</a:t>
            </a:r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ECE2F8A1-CD70-A6B8-7FC7-BEC160E3F810}"/>
              </a:ext>
            </a:extLst>
          </p:cNvPr>
          <p:cNvSpPr/>
          <p:nvPr/>
        </p:nvSpPr>
        <p:spPr>
          <a:xfrm>
            <a:off x="275063" y="675060"/>
            <a:ext cx="11722601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7E0BBF-BC16-5E1E-E472-4F074AE469D3}"/>
              </a:ext>
            </a:extLst>
          </p:cNvPr>
          <p:cNvSpPr txBox="1"/>
          <p:nvPr/>
        </p:nvSpPr>
        <p:spPr>
          <a:xfrm>
            <a:off x="934474" y="40931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Bus i2c (1)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77272203-9E78-D81C-EA73-B169C07E4B2E}"/>
              </a:ext>
            </a:extLst>
          </p:cNvPr>
          <p:cNvSpPr/>
          <p:nvPr/>
        </p:nvSpPr>
        <p:spPr>
          <a:xfrm>
            <a:off x="106418" y="4823066"/>
            <a:ext cx="11722601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3488E0-A5A5-3F5E-B3AB-36FB2669DE1B}"/>
              </a:ext>
            </a:extLst>
          </p:cNvPr>
          <p:cNvSpPr txBox="1"/>
          <p:nvPr/>
        </p:nvSpPr>
        <p:spPr>
          <a:xfrm>
            <a:off x="765829" y="519924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Bus i2c (2)</a:t>
            </a:r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111DD7AF-1671-5E5D-315D-6A39F1E6F802}"/>
              </a:ext>
            </a:extLst>
          </p:cNvPr>
          <p:cNvSpPr/>
          <p:nvPr/>
        </p:nvSpPr>
        <p:spPr>
          <a:xfrm rot="16200000">
            <a:off x="1135733" y="1249471"/>
            <a:ext cx="802465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Flecha: a la izquierda y derecha 14">
            <a:extLst>
              <a:ext uri="{FF2B5EF4-FFF2-40B4-BE49-F238E27FC236}">
                <a16:creationId xmlns:a16="http://schemas.microsoft.com/office/drawing/2014/main" id="{3F311F06-DF51-6DD7-5C5C-BFA599A0FA58}"/>
              </a:ext>
            </a:extLst>
          </p:cNvPr>
          <p:cNvSpPr/>
          <p:nvPr/>
        </p:nvSpPr>
        <p:spPr>
          <a:xfrm rot="16200000">
            <a:off x="2875807" y="1249471"/>
            <a:ext cx="802465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44BF2E7-2133-1F4E-B32B-81A94D435D5A}"/>
              </a:ext>
            </a:extLst>
          </p:cNvPr>
          <p:cNvSpPr/>
          <p:nvPr/>
        </p:nvSpPr>
        <p:spPr>
          <a:xfrm>
            <a:off x="4616777" y="1417880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4C1F95D-C4A6-D357-397C-1A67A4D34F85}"/>
              </a:ext>
            </a:extLst>
          </p:cNvPr>
          <p:cNvSpPr/>
          <p:nvPr/>
        </p:nvSpPr>
        <p:spPr>
          <a:xfrm>
            <a:off x="4616777" y="1983495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FD4AF22-D297-1BD0-BE24-3B2DF5556DC1}"/>
              </a:ext>
            </a:extLst>
          </p:cNvPr>
          <p:cNvSpPr/>
          <p:nvPr/>
        </p:nvSpPr>
        <p:spPr>
          <a:xfrm>
            <a:off x="4616777" y="2518386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7279B6E-2C69-9170-A15F-694879BC5BA4}"/>
              </a:ext>
            </a:extLst>
          </p:cNvPr>
          <p:cNvSpPr/>
          <p:nvPr/>
        </p:nvSpPr>
        <p:spPr>
          <a:xfrm>
            <a:off x="4616777" y="3079937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9B028EB3-940E-CEA5-D978-06732CD8A39C}"/>
              </a:ext>
            </a:extLst>
          </p:cNvPr>
          <p:cNvSpPr/>
          <p:nvPr/>
        </p:nvSpPr>
        <p:spPr>
          <a:xfrm rot="16200000">
            <a:off x="7869872" y="1165924"/>
            <a:ext cx="635370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9BDCB2-B8EC-D493-1130-864038DEC459}"/>
              </a:ext>
            </a:extLst>
          </p:cNvPr>
          <p:cNvSpPr txBox="1"/>
          <p:nvPr/>
        </p:nvSpPr>
        <p:spPr>
          <a:xfrm>
            <a:off x="7380552" y="1750882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HW-221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3AFF34-7F46-1855-6FC7-C3E22FA3E765}"/>
              </a:ext>
            </a:extLst>
          </p:cNvPr>
          <p:cNvSpPr txBox="1"/>
          <p:nvPr/>
        </p:nvSpPr>
        <p:spPr>
          <a:xfrm>
            <a:off x="7380552" y="2798882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ADS1115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343F65C-1121-2637-BF10-D15FD3E9D7FA}"/>
              </a:ext>
            </a:extLst>
          </p:cNvPr>
          <p:cNvSpPr txBox="1"/>
          <p:nvPr/>
        </p:nvSpPr>
        <p:spPr>
          <a:xfrm>
            <a:off x="7380552" y="3821018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Brake</a:t>
            </a:r>
            <a:r>
              <a:rPr lang="es-MX" dirty="0"/>
              <a:t> Sensor</a:t>
            </a:r>
          </a:p>
        </p:txBody>
      </p:sp>
      <p:sp>
        <p:nvSpPr>
          <p:cNvPr id="27" name="Flecha: a la izquierda y derecha 26">
            <a:extLst>
              <a:ext uri="{FF2B5EF4-FFF2-40B4-BE49-F238E27FC236}">
                <a16:creationId xmlns:a16="http://schemas.microsoft.com/office/drawing/2014/main" id="{948A1632-D861-A9FD-CBE0-429B703D805E}"/>
              </a:ext>
            </a:extLst>
          </p:cNvPr>
          <p:cNvSpPr/>
          <p:nvPr/>
        </p:nvSpPr>
        <p:spPr>
          <a:xfrm rot="16200000">
            <a:off x="7887558" y="2234495"/>
            <a:ext cx="599997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Flecha: a la izquierda y derecha 27">
            <a:extLst>
              <a:ext uri="{FF2B5EF4-FFF2-40B4-BE49-F238E27FC236}">
                <a16:creationId xmlns:a16="http://schemas.microsoft.com/office/drawing/2014/main" id="{FCB0CF7D-AAB4-7E18-8F55-1B9325CCF5DC}"/>
              </a:ext>
            </a:extLst>
          </p:cNvPr>
          <p:cNvSpPr/>
          <p:nvPr/>
        </p:nvSpPr>
        <p:spPr>
          <a:xfrm rot="16200000">
            <a:off x="7901043" y="3267961"/>
            <a:ext cx="573028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Flecha: a la izquierda y derecha 28">
            <a:extLst>
              <a:ext uri="{FF2B5EF4-FFF2-40B4-BE49-F238E27FC236}">
                <a16:creationId xmlns:a16="http://schemas.microsoft.com/office/drawing/2014/main" id="{EF737749-CD57-5F08-788E-215EABA09B6A}"/>
              </a:ext>
            </a:extLst>
          </p:cNvPr>
          <p:cNvSpPr/>
          <p:nvPr/>
        </p:nvSpPr>
        <p:spPr>
          <a:xfrm rot="16200000">
            <a:off x="254660" y="3401530"/>
            <a:ext cx="2564611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008B50A-F4E3-15E1-AE7D-ADF8D4EC58CC}"/>
              </a:ext>
            </a:extLst>
          </p:cNvPr>
          <p:cNvSpPr txBox="1"/>
          <p:nvPr/>
        </p:nvSpPr>
        <p:spPr>
          <a:xfrm>
            <a:off x="10354553" y="1473863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MPU6050 (1)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85DCA0-8DFD-5791-C917-FCDEF555E8D1}"/>
              </a:ext>
            </a:extLst>
          </p:cNvPr>
          <p:cNvSpPr txBox="1"/>
          <p:nvPr/>
        </p:nvSpPr>
        <p:spPr>
          <a:xfrm>
            <a:off x="10354553" y="2024116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MPU6050 (2)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C84BCBC-7641-846D-51CC-12B22CB83E98}"/>
              </a:ext>
            </a:extLst>
          </p:cNvPr>
          <p:cNvSpPr txBox="1"/>
          <p:nvPr/>
        </p:nvSpPr>
        <p:spPr>
          <a:xfrm>
            <a:off x="10354553" y="3585168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MPU6050 (3)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7270A83-3356-2F7A-18CD-5A6E810DBE22}"/>
              </a:ext>
            </a:extLst>
          </p:cNvPr>
          <p:cNvSpPr txBox="1"/>
          <p:nvPr/>
        </p:nvSpPr>
        <p:spPr>
          <a:xfrm>
            <a:off x="10354553" y="4146719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MPU6050 (4)</a:t>
            </a:r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A3FF0F2-6AC8-BDF4-6B11-F521D7CDB1DC}"/>
              </a:ext>
            </a:extLst>
          </p:cNvPr>
          <p:cNvSpPr/>
          <p:nvPr/>
        </p:nvSpPr>
        <p:spPr>
          <a:xfrm>
            <a:off x="9459330" y="1428129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EDAE2348-3C22-BD8C-8B9C-91EDEF145CE4}"/>
              </a:ext>
            </a:extLst>
          </p:cNvPr>
          <p:cNvSpPr/>
          <p:nvPr/>
        </p:nvSpPr>
        <p:spPr>
          <a:xfrm>
            <a:off x="9459330" y="1993744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EEE361B7-E9A3-D5F3-1167-5FAA7C2F8379}"/>
              </a:ext>
            </a:extLst>
          </p:cNvPr>
          <p:cNvSpPr/>
          <p:nvPr/>
        </p:nvSpPr>
        <p:spPr>
          <a:xfrm>
            <a:off x="9459330" y="3539434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EAA8C4C6-08DE-AC09-3D42-07F46E23CC66}"/>
              </a:ext>
            </a:extLst>
          </p:cNvPr>
          <p:cNvSpPr/>
          <p:nvPr/>
        </p:nvSpPr>
        <p:spPr>
          <a:xfrm>
            <a:off x="9459330" y="4100985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Flecha: a la izquierda y derecha 1">
            <a:extLst>
              <a:ext uri="{FF2B5EF4-FFF2-40B4-BE49-F238E27FC236}">
                <a16:creationId xmlns:a16="http://schemas.microsoft.com/office/drawing/2014/main" id="{1C49E912-F520-70EB-79FD-165D6596DFF6}"/>
              </a:ext>
            </a:extLst>
          </p:cNvPr>
          <p:cNvSpPr/>
          <p:nvPr/>
        </p:nvSpPr>
        <p:spPr>
          <a:xfrm rot="16200000">
            <a:off x="3099510" y="2243758"/>
            <a:ext cx="2809842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Flecha: a la izquierda y derecha 2">
            <a:extLst>
              <a:ext uri="{FF2B5EF4-FFF2-40B4-BE49-F238E27FC236}">
                <a16:creationId xmlns:a16="http://schemas.microsoft.com/office/drawing/2014/main" id="{B8AC0EA4-BFD0-0FEB-B826-2FC0B7BA3658}"/>
              </a:ext>
            </a:extLst>
          </p:cNvPr>
          <p:cNvSpPr/>
          <p:nvPr/>
        </p:nvSpPr>
        <p:spPr>
          <a:xfrm rot="16200000">
            <a:off x="8480604" y="1670474"/>
            <a:ext cx="1728039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69687758-AC61-FF82-A5F0-C5A86A799887}"/>
              </a:ext>
            </a:extLst>
          </p:cNvPr>
          <p:cNvSpPr/>
          <p:nvPr/>
        </p:nvSpPr>
        <p:spPr>
          <a:xfrm rot="16200000">
            <a:off x="8481778" y="3811452"/>
            <a:ext cx="1728039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433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665C06-CF63-5512-760E-C0A8000B000A}"/>
              </a:ext>
            </a:extLst>
          </p:cNvPr>
          <p:cNvSpPr txBox="1"/>
          <p:nvPr/>
        </p:nvSpPr>
        <p:spPr>
          <a:xfrm>
            <a:off x="5018281" y="4111860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Slave</a:t>
            </a:r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C605EC92-E7AF-FEA1-2366-D5341CD14AC6}"/>
              </a:ext>
            </a:extLst>
          </p:cNvPr>
          <p:cNvSpPr/>
          <p:nvPr/>
        </p:nvSpPr>
        <p:spPr>
          <a:xfrm rot="16200000">
            <a:off x="5507601" y="4608170"/>
            <a:ext cx="635370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A4654D-CD70-D8B7-E3B5-FF71752C9183}"/>
              </a:ext>
            </a:extLst>
          </p:cNvPr>
          <p:cNvSpPr txBox="1"/>
          <p:nvPr/>
        </p:nvSpPr>
        <p:spPr>
          <a:xfrm>
            <a:off x="5018281" y="5193128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HW-221</a:t>
            </a:r>
          </a:p>
        </p:txBody>
      </p:sp>
      <p:sp>
        <p:nvSpPr>
          <p:cNvPr id="7" name="Flecha: a la izquierda y derecha 6">
            <a:extLst>
              <a:ext uri="{FF2B5EF4-FFF2-40B4-BE49-F238E27FC236}">
                <a16:creationId xmlns:a16="http://schemas.microsoft.com/office/drawing/2014/main" id="{4B87CB6A-0B91-D969-70CD-52E06D3B9A98}"/>
              </a:ext>
            </a:extLst>
          </p:cNvPr>
          <p:cNvSpPr/>
          <p:nvPr/>
        </p:nvSpPr>
        <p:spPr>
          <a:xfrm rot="16200000">
            <a:off x="5507601" y="5689438"/>
            <a:ext cx="635370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FC8B69-6FA3-2728-6163-916685DB373F}"/>
              </a:ext>
            </a:extLst>
          </p:cNvPr>
          <p:cNvSpPr txBox="1"/>
          <p:nvPr/>
        </p:nvSpPr>
        <p:spPr>
          <a:xfrm>
            <a:off x="5018281" y="6274396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A3144E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27E1CC-4380-C570-2802-4308C9B38EC9}"/>
              </a:ext>
            </a:extLst>
          </p:cNvPr>
          <p:cNvSpPr txBox="1"/>
          <p:nvPr/>
        </p:nvSpPr>
        <p:spPr>
          <a:xfrm>
            <a:off x="907931" y="1051088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Master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39AC78-1C62-B291-C1A7-6697EFA96CBB}"/>
              </a:ext>
            </a:extLst>
          </p:cNvPr>
          <p:cNvSpPr txBox="1"/>
          <p:nvPr/>
        </p:nvSpPr>
        <p:spPr>
          <a:xfrm>
            <a:off x="2470035" y="1749707"/>
            <a:ext cx="20405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OpenLog</a:t>
            </a:r>
            <a:r>
              <a:rPr lang="es-MX" dirty="0"/>
              <a:t> SD </a:t>
            </a:r>
            <a:r>
              <a:rPr lang="es-MX" dirty="0" err="1"/>
              <a:t>Card</a:t>
            </a:r>
            <a:endParaRPr lang="es-MX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F50CB28-8763-319C-E8C1-FF2C2F571B9B}"/>
              </a:ext>
            </a:extLst>
          </p:cNvPr>
          <p:cNvSpPr/>
          <p:nvPr/>
        </p:nvSpPr>
        <p:spPr>
          <a:xfrm>
            <a:off x="1334057" y="1713526"/>
            <a:ext cx="1090023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C9C40-F57F-1CB7-149B-B0737B1CCB19}"/>
              </a:ext>
            </a:extLst>
          </p:cNvPr>
          <p:cNvSpPr txBox="1"/>
          <p:nvPr/>
        </p:nvSpPr>
        <p:spPr>
          <a:xfrm>
            <a:off x="2472003" y="2902777"/>
            <a:ext cx="20405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LORA E220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8E39DA9-DD8C-6804-3AAF-E92E24B603CF}"/>
              </a:ext>
            </a:extLst>
          </p:cNvPr>
          <p:cNvSpPr/>
          <p:nvPr/>
        </p:nvSpPr>
        <p:spPr>
          <a:xfrm>
            <a:off x="1336025" y="2866596"/>
            <a:ext cx="1090023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CC9D17-4087-C0B8-13E6-14862F589940}"/>
              </a:ext>
            </a:extLst>
          </p:cNvPr>
          <p:cNvSpPr txBox="1"/>
          <p:nvPr/>
        </p:nvSpPr>
        <p:spPr>
          <a:xfrm>
            <a:off x="2515990" y="5313330"/>
            <a:ext cx="20405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DHT22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ED53241-1D38-A1B8-9398-0D9F34A13017}"/>
              </a:ext>
            </a:extLst>
          </p:cNvPr>
          <p:cNvSpPr/>
          <p:nvPr/>
        </p:nvSpPr>
        <p:spPr>
          <a:xfrm>
            <a:off x="1380012" y="5277149"/>
            <a:ext cx="1090023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CA5E1E-9A07-06B0-3B6D-AA3A8D9F0AB4}"/>
              </a:ext>
            </a:extLst>
          </p:cNvPr>
          <p:cNvSpPr txBox="1"/>
          <p:nvPr/>
        </p:nvSpPr>
        <p:spPr>
          <a:xfrm>
            <a:off x="2515990" y="5887659"/>
            <a:ext cx="20405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DS18B20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7DF9493-2526-B363-8472-3911416AE894}"/>
              </a:ext>
            </a:extLst>
          </p:cNvPr>
          <p:cNvSpPr/>
          <p:nvPr/>
        </p:nvSpPr>
        <p:spPr>
          <a:xfrm>
            <a:off x="1380012" y="5851478"/>
            <a:ext cx="1090023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1E485940-6E34-DF79-15E9-39E05798AABE}"/>
              </a:ext>
            </a:extLst>
          </p:cNvPr>
          <p:cNvSpPr/>
          <p:nvPr/>
        </p:nvSpPr>
        <p:spPr>
          <a:xfrm rot="16200000">
            <a:off x="841905" y="1566743"/>
            <a:ext cx="754896" cy="460269"/>
          </a:xfrm>
          <a:prstGeom prst="leftRightArrow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7CF136-C5FE-3538-308E-310508BEA578}"/>
              </a:ext>
            </a:extLst>
          </p:cNvPr>
          <p:cNvSpPr txBox="1"/>
          <p:nvPr/>
        </p:nvSpPr>
        <p:spPr>
          <a:xfrm>
            <a:off x="949254" y="4529694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Master</a:t>
            </a:r>
          </a:p>
        </p:txBody>
      </p:sp>
      <p:sp>
        <p:nvSpPr>
          <p:cNvPr id="3" name="Flecha: a la izquierda y derecha 2">
            <a:extLst>
              <a:ext uri="{FF2B5EF4-FFF2-40B4-BE49-F238E27FC236}">
                <a16:creationId xmlns:a16="http://schemas.microsoft.com/office/drawing/2014/main" id="{D5BF7928-BE93-BA01-300F-773AF8F8E8E9}"/>
              </a:ext>
            </a:extLst>
          </p:cNvPr>
          <p:cNvSpPr/>
          <p:nvPr/>
        </p:nvSpPr>
        <p:spPr>
          <a:xfrm rot="16200000">
            <a:off x="420821" y="5507758"/>
            <a:ext cx="1679709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D1584E-5424-2914-FA98-B8353A777072}"/>
              </a:ext>
            </a:extLst>
          </p:cNvPr>
          <p:cNvSpPr txBox="1"/>
          <p:nvPr/>
        </p:nvSpPr>
        <p:spPr>
          <a:xfrm>
            <a:off x="907931" y="2396781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Master</a:t>
            </a:r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927AED77-B4E6-E49C-0189-797A9CD7ECBF}"/>
              </a:ext>
            </a:extLst>
          </p:cNvPr>
          <p:cNvSpPr/>
          <p:nvPr/>
        </p:nvSpPr>
        <p:spPr>
          <a:xfrm rot="16200000">
            <a:off x="841905" y="2912436"/>
            <a:ext cx="754896" cy="460269"/>
          </a:xfrm>
          <a:prstGeom prst="leftRightArrow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5472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67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Daniel Ramírez Cruz</dc:creator>
  <cp:lastModifiedBy>Fernando Daniel Ramírez Cruz</cp:lastModifiedBy>
  <cp:revision>6</cp:revision>
  <dcterms:created xsi:type="dcterms:W3CDTF">2024-07-03T23:32:48Z</dcterms:created>
  <dcterms:modified xsi:type="dcterms:W3CDTF">2024-07-08T19:39:13Z</dcterms:modified>
</cp:coreProperties>
</file>