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996"/>
    <a:srgbClr val="0F75BC"/>
    <a:srgbClr val="E5F6FF"/>
    <a:srgbClr val="D5F0FF"/>
    <a:srgbClr val="0086CE"/>
    <a:srgbClr val="008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11F2-5C62-44D0-82BE-702FBE699B87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EABF-6565-4385-A5AC-F46B5B1BD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0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8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>
          <a:gsLst>
            <a:gs pos="0">
              <a:srgbClr val="D5F0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03.06.2019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19" y="516579"/>
            <a:ext cx="3310969" cy="665024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4366819" y="2760335"/>
            <a:ext cx="7607531" cy="13255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 smtClean="0">
                <a:latin typeface="+mn-lt"/>
              </a:rPr>
              <a:t>ФИНАЛ КОНКУРСА ПРОЕКТОВ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ru-RU" dirty="0" smtClean="0">
                <a:latin typeface="+mn-lt"/>
              </a:rPr>
              <a:t>IOT АКАДЕМИИ SAMSUNG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>
            <a:off x="4095827" y="443991"/>
            <a:ext cx="36000" cy="430812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Decor"/>
          <p:cNvSpPr/>
          <p:nvPr userDrawn="1"/>
        </p:nvSpPr>
        <p:spPr>
          <a:xfrm>
            <a:off x="4015747" y="443991"/>
            <a:ext cx="36000" cy="18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3933718" y="4743643"/>
            <a:ext cx="360218" cy="360218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18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03.06.2019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90" y="252903"/>
            <a:ext cx="2231160" cy="448139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545869" y="2859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 smtClean="0">
                <a:latin typeface="+mn-lt"/>
              </a:rPr>
              <a:t>Заголовок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 rot="5400000">
            <a:off x="9142050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Decor"/>
          <p:cNvSpPr/>
          <p:nvPr userDrawn="1"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ecor"/>
          <p:cNvSpPr/>
          <p:nvPr userDrawn="1"/>
        </p:nvSpPr>
        <p:spPr>
          <a:xfrm>
            <a:off x="0" y="2050473"/>
            <a:ext cx="12192000" cy="480752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1568569" y="694392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Decor"/>
          <p:cNvSpPr/>
          <p:nvPr userDrawn="1"/>
        </p:nvSpPr>
        <p:spPr>
          <a:xfrm>
            <a:off x="6252647" y="694391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Decor"/>
          <p:cNvSpPr/>
          <p:nvPr userDrawn="1"/>
        </p:nvSpPr>
        <p:spPr>
          <a:xfrm>
            <a:off x="647715" y="694390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Header"/>
          <p:cNvSpPr txBox="1">
            <a:spLocks/>
          </p:cNvSpPr>
          <p:nvPr userDrawn="1"/>
        </p:nvSpPr>
        <p:spPr>
          <a:xfrm>
            <a:off x="6959600" y="6400799"/>
            <a:ext cx="5110519" cy="3471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 - 2019 </a:t>
            </a:r>
          </a:p>
        </p:txBody>
      </p:sp>
    </p:spTree>
    <p:extLst>
      <p:ext uri="{BB962C8B-B14F-4D97-AF65-F5344CB8AC3E}">
        <p14:creationId xmlns:p14="http://schemas.microsoft.com/office/powerpoint/2010/main" val="375524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FD4A-EA56-455D-89DA-D48DC6E984AC}" type="datetimeFigureOut">
              <a:rPr lang="ru-RU" smtClean="0"/>
              <a:pPr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49886" y="1905202"/>
            <a:ext cx="7607531" cy="1325563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НАИМЕНОВАНИЕ ПРОЕКТА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Заголовок 3"/>
          <p:cNvSpPr txBox="1">
            <a:spLocks/>
          </p:cNvSpPr>
          <p:nvPr/>
        </p:nvSpPr>
        <p:spPr>
          <a:xfrm>
            <a:off x="4366819" y="3522335"/>
            <a:ext cx="7607531" cy="132556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Ф.И. авторов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514486" y="-211673"/>
            <a:ext cx="3227781" cy="2692405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 </a:t>
            </a:r>
            <a:r>
              <a:rPr lang="en-US" sz="3200" b="1" dirty="0" smtClean="0">
                <a:solidFill>
                  <a:srgbClr val="263996"/>
                </a:solidFill>
                <a:ea typeface="+mj-ea"/>
                <a:cs typeface="+mj-cs"/>
              </a:rPr>
              <a:t>201</a:t>
            </a:r>
            <a:r>
              <a:rPr lang="ru-RU" sz="3200" b="1" dirty="0" smtClean="0">
                <a:solidFill>
                  <a:srgbClr val="263996"/>
                </a:solidFill>
                <a:ea typeface="+mj-ea"/>
                <a:cs typeface="+mj-cs"/>
              </a:rPr>
              <a:t>9</a:t>
            </a:r>
            <a:r>
              <a:rPr lang="en-US" sz="3200" b="1" dirty="0" smtClean="0">
                <a:solidFill>
                  <a:srgbClr val="263996"/>
                </a:solidFill>
                <a:ea typeface="+mj-ea"/>
                <a:cs typeface="+mj-cs"/>
              </a:rPr>
              <a:t> 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263996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4" y="263783"/>
            <a:ext cx="1484769" cy="164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7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16</Words>
  <Application>Microsoft Office PowerPoint</Application>
  <PresentationFormat>Широкоэкранный</PresentationFormat>
  <Paragraphs>5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НАИМЕНОВАНИЕ ПРОЕКТА</vt:lpstr>
      <vt:lpstr>ЗАГОЛОВОК</vt:lpstr>
    </vt:vector>
  </TitlesOfParts>
  <Company>VistaVideo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Lesovoy</dc:creator>
  <cp:lastModifiedBy>Антон Миронов</cp:lastModifiedBy>
  <cp:revision>16</cp:revision>
  <dcterms:created xsi:type="dcterms:W3CDTF">2018-05-28T23:03:13Z</dcterms:created>
  <dcterms:modified xsi:type="dcterms:W3CDTF">2019-06-03T19:29:32Z</dcterms:modified>
</cp:coreProperties>
</file>