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>
        <p:scale>
          <a:sx n="400" d="100"/>
          <a:sy n="400" d="100"/>
        </p:scale>
        <p:origin x="-5706" y="-2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DA003-9F91-4BFF-A1F2-DB6D9F0A0EB0}" type="datetimeFigureOut">
              <a:rPr lang="es-MX" smtClean="0"/>
              <a:t>11/07/2024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BC10A-FB8A-41B5-B925-BB7AAC467D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3792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DA003-9F91-4BFF-A1F2-DB6D9F0A0EB0}" type="datetimeFigureOut">
              <a:rPr lang="es-MX" smtClean="0"/>
              <a:t>11/07/2024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BC10A-FB8A-41B5-B925-BB7AAC467D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6511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DA003-9F91-4BFF-A1F2-DB6D9F0A0EB0}" type="datetimeFigureOut">
              <a:rPr lang="es-MX" smtClean="0"/>
              <a:t>11/07/2024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BC10A-FB8A-41B5-B925-BB7AAC467D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6213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DA003-9F91-4BFF-A1F2-DB6D9F0A0EB0}" type="datetimeFigureOut">
              <a:rPr lang="es-MX" smtClean="0"/>
              <a:t>11/07/2024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BC10A-FB8A-41B5-B925-BB7AAC467D7F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800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DA003-9F91-4BFF-A1F2-DB6D9F0A0EB0}" type="datetimeFigureOut">
              <a:rPr lang="es-MX" smtClean="0"/>
              <a:t>11/07/2024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BC10A-FB8A-41B5-B925-BB7AAC467D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3940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DA003-9F91-4BFF-A1F2-DB6D9F0A0EB0}" type="datetimeFigureOut">
              <a:rPr lang="es-MX" smtClean="0"/>
              <a:t>11/07/2024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BC10A-FB8A-41B5-B925-BB7AAC467D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7112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DA003-9F91-4BFF-A1F2-DB6D9F0A0EB0}" type="datetimeFigureOut">
              <a:rPr lang="es-MX" smtClean="0"/>
              <a:t>11/07/2024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BC10A-FB8A-41B5-B925-BB7AAC467D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82918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DA003-9F91-4BFF-A1F2-DB6D9F0A0EB0}" type="datetimeFigureOut">
              <a:rPr lang="es-MX" smtClean="0"/>
              <a:t>11/07/2024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BC10A-FB8A-41B5-B925-BB7AAC467D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8080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DA003-9F91-4BFF-A1F2-DB6D9F0A0EB0}" type="datetimeFigureOut">
              <a:rPr lang="es-MX" smtClean="0"/>
              <a:t>11/07/2024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BC10A-FB8A-41B5-B925-BB7AAC467D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0760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DA003-9F91-4BFF-A1F2-DB6D9F0A0EB0}" type="datetimeFigureOut">
              <a:rPr lang="es-MX" smtClean="0"/>
              <a:t>11/07/2024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BC10A-FB8A-41B5-B925-BB7AAC467D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989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DA003-9F91-4BFF-A1F2-DB6D9F0A0EB0}" type="datetimeFigureOut">
              <a:rPr lang="es-MX" smtClean="0"/>
              <a:t>11/07/2024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BC10A-FB8A-41B5-B925-BB7AAC467D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9774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DA003-9F91-4BFF-A1F2-DB6D9F0A0EB0}" type="datetimeFigureOut">
              <a:rPr lang="es-MX" smtClean="0"/>
              <a:t>11/07/2024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BC10A-FB8A-41B5-B925-BB7AAC467D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0469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DA003-9F91-4BFF-A1F2-DB6D9F0A0EB0}" type="datetimeFigureOut">
              <a:rPr lang="es-MX" smtClean="0"/>
              <a:t>11/07/2024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BC10A-FB8A-41B5-B925-BB7AAC467D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8805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DA003-9F91-4BFF-A1F2-DB6D9F0A0EB0}" type="datetimeFigureOut">
              <a:rPr lang="es-MX" smtClean="0"/>
              <a:t>11/07/2024</a:t>
            </a:fld>
            <a:endParaRPr lang="es-MX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BC10A-FB8A-41B5-B925-BB7AAC467D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2468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DA003-9F91-4BFF-A1F2-DB6D9F0A0EB0}" type="datetimeFigureOut">
              <a:rPr lang="es-MX" smtClean="0"/>
              <a:t>11/07/2024</a:t>
            </a:fld>
            <a:endParaRPr lang="es-MX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BC10A-FB8A-41B5-B925-BB7AAC467D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9290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DA003-9F91-4BFF-A1F2-DB6D9F0A0EB0}" type="datetimeFigureOut">
              <a:rPr lang="es-MX" smtClean="0"/>
              <a:t>11/07/2024</a:t>
            </a:fld>
            <a:endParaRPr lang="es-MX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BC10A-FB8A-41B5-B925-BB7AAC467D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6959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DA003-9F91-4BFF-A1F2-DB6D9F0A0EB0}" type="datetimeFigureOut">
              <a:rPr lang="es-MX" smtClean="0"/>
              <a:t>11/07/2024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BC10A-FB8A-41B5-B925-BB7AAC467D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3768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10DA003-9F91-4BFF-A1F2-DB6D9F0A0EB0}" type="datetimeFigureOut">
              <a:rPr lang="es-MX" smtClean="0"/>
              <a:t>11/07/2024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BC10A-FB8A-41B5-B925-BB7AAC467D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06883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0CA6BAFD-4C0F-1EE9-49C4-3E332D01D1DD}"/>
              </a:ext>
            </a:extLst>
          </p:cNvPr>
          <p:cNvGrpSpPr/>
          <p:nvPr/>
        </p:nvGrpSpPr>
        <p:grpSpPr>
          <a:xfrm>
            <a:off x="1478193" y="1217072"/>
            <a:ext cx="523876" cy="523876"/>
            <a:chOff x="1478193" y="1217072"/>
            <a:chExt cx="523876" cy="523876"/>
          </a:xfrm>
        </p:grpSpPr>
        <p:pic>
          <p:nvPicPr>
            <p:cNvPr id="5" name="Imagen 4" descr="Un conjunto de letras blancas en un fondo blanco&#10;&#10;Descripción generada automáticamente con confianza baja">
              <a:extLst>
                <a:ext uri="{FF2B5EF4-FFF2-40B4-BE49-F238E27FC236}">
                  <a16:creationId xmlns:a16="http://schemas.microsoft.com/office/drawing/2014/main" id="{F9A33D5B-D723-535E-23AE-A28AEBE0C1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24194" y1="66129" x2="17742" y2="48387"/>
                          <a14:foregroundMark x1="19355" y1="33871" x2="62903" y2="19355"/>
                          <a14:foregroundMark x1="87097" y1="64516" x2="69355" y2="82258"/>
                          <a14:foregroundMark x1="82258" y1="70968" x2="58065" y2="83871"/>
                          <a14:foregroundMark x1="66129" y1="79032" x2="41935" y2="8709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40" t="1613" r="5640" b="6482"/>
            <a:stretch/>
          </p:blipFill>
          <p:spPr>
            <a:xfrm>
              <a:off x="1478193" y="1217072"/>
              <a:ext cx="523876" cy="523876"/>
            </a:xfrm>
            <a:prstGeom prst="rect">
              <a:avLst/>
            </a:prstGeom>
          </p:spPr>
        </p:pic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11789211-CD99-6CA6-D271-E22C02D3BB5A}"/>
                </a:ext>
              </a:extLst>
            </p:cNvPr>
            <p:cNvSpPr/>
            <p:nvPr/>
          </p:nvSpPr>
          <p:spPr>
            <a:xfrm>
              <a:off x="1478193" y="1217072"/>
              <a:ext cx="523876" cy="523876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9" name="Rectangle 1">
            <a:extLst>
              <a:ext uri="{FF2B5EF4-FFF2-40B4-BE49-F238E27FC236}">
                <a16:creationId xmlns:a16="http://schemas.microsoft.com/office/drawing/2014/main" id="{88316700-482D-A4A7-C7DA-EA73A65C9DB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831770" y="0"/>
            <a:ext cx="8360229" cy="32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16507638-4DF2-3C30-C732-052E63E6E5A1}"/>
              </a:ext>
            </a:extLst>
          </p:cNvPr>
          <p:cNvSpPr/>
          <p:nvPr/>
        </p:nvSpPr>
        <p:spPr>
          <a:xfrm>
            <a:off x="2285780" y="563021"/>
            <a:ext cx="523876" cy="523876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E65B1D7A-9E02-1164-25C3-203E8494E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960" y="1217072"/>
            <a:ext cx="668396" cy="6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Elipse 14">
            <a:extLst>
              <a:ext uri="{FF2B5EF4-FFF2-40B4-BE49-F238E27FC236}">
                <a16:creationId xmlns:a16="http://schemas.microsoft.com/office/drawing/2014/main" id="{D41F3B09-2ACC-F785-34DE-C3C88640DFE6}"/>
              </a:ext>
            </a:extLst>
          </p:cNvPr>
          <p:cNvSpPr/>
          <p:nvPr/>
        </p:nvSpPr>
        <p:spPr>
          <a:xfrm>
            <a:off x="2181960" y="1217916"/>
            <a:ext cx="668396" cy="668396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2492D0A2-993C-6D50-EF2D-EF4B813DB6D5}"/>
              </a:ext>
            </a:extLst>
          </p:cNvPr>
          <p:cNvSpPr/>
          <p:nvPr/>
        </p:nvSpPr>
        <p:spPr>
          <a:xfrm>
            <a:off x="3795377" y="421192"/>
            <a:ext cx="523876" cy="523876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53D2E0BE-B525-0240-42AB-23BA9914A4F6}"/>
              </a:ext>
            </a:extLst>
          </p:cNvPr>
          <p:cNvSpPr/>
          <p:nvPr/>
        </p:nvSpPr>
        <p:spPr>
          <a:xfrm>
            <a:off x="4639357" y="365088"/>
            <a:ext cx="523876" cy="523876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50C63415-8194-C06F-C234-6AD09F53EA80}"/>
              </a:ext>
            </a:extLst>
          </p:cNvPr>
          <p:cNvGrpSpPr/>
          <p:nvPr/>
        </p:nvGrpSpPr>
        <p:grpSpPr>
          <a:xfrm>
            <a:off x="3000375" y="1217072"/>
            <a:ext cx="668764" cy="679827"/>
            <a:chOff x="3000375" y="1217072"/>
            <a:chExt cx="668764" cy="679827"/>
          </a:xfrm>
        </p:grpSpPr>
        <p:pic>
          <p:nvPicPr>
            <p:cNvPr id="1031" name="Picture 7">
              <a:extLst>
                <a:ext uri="{FF2B5EF4-FFF2-40B4-BE49-F238E27FC236}">
                  <a16:creationId xmlns:a16="http://schemas.microsoft.com/office/drawing/2014/main" id="{CDBA67CB-FED8-207D-BAAF-A1DD6ECA5BA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87" t="8640" r="5532"/>
            <a:stretch/>
          </p:blipFill>
          <p:spPr bwMode="auto">
            <a:xfrm>
              <a:off x="3000375" y="1217072"/>
              <a:ext cx="668764" cy="679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DC17EEE8-B296-D5A7-170C-7EB2441E072B}"/>
                </a:ext>
              </a:extLst>
            </p:cNvPr>
            <p:cNvSpPr/>
            <p:nvPr/>
          </p:nvSpPr>
          <p:spPr>
            <a:xfrm>
              <a:off x="3000743" y="1217072"/>
              <a:ext cx="668396" cy="668396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36F114CC-B15B-E825-34C8-14A8ED53EFFF}"/>
              </a:ext>
            </a:extLst>
          </p:cNvPr>
          <p:cNvGrpSpPr/>
          <p:nvPr/>
        </p:nvGrpSpPr>
        <p:grpSpPr>
          <a:xfrm>
            <a:off x="3762897" y="1182464"/>
            <a:ext cx="683418" cy="683418"/>
            <a:chOff x="3762897" y="1182464"/>
            <a:chExt cx="683418" cy="683418"/>
          </a:xfrm>
        </p:grpSpPr>
        <p:pic>
          <p:nvPicPr>
            <p:cNvPr id="1037" name="Picture 13">
              <a:extLst>
                <a:ext uri="{FF2B5EF4-FFF2-40B4-BE49-F238E27FC236}">
                  <a16:creationId xmlns:a16="http://schemas.microsoft.com/office/drawing/2014/main" id="{80BC6E2F-1E39-3A6D-825E-02F987B672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2897" y="1182464"/>
              <a:ext cx="683418" cy="6834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2B4A0771-86D1-B159-A71A-BD194279D711}"/>
                </a:ext>
              </a:extLst>
            </p:cNvPr>
            <p:cNvSpPr/>
            <p:nvPr/>
          </p:nvSpPr>
          <p:spPr>
            <a:xfrm>
              <a:off x="3810456" y="1231776"/>
              <a:ext cx="623218" cy="62321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3354487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0EE9624-0D0C-84EC-56C6-A29F33411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39" y="677997"/>
            <a:ext cx="6227615" cy="465695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E39C0C4-1F65-0035-1518-EAB104D9B4EF}"/>
              </a:ext>
            </a:extLst>
          </p:cNvPr>
          <p:cNvSpPr txBox="1"/>
          <p:nvPr/>
        </p:nvSpPr>
        <p:spPr>
          <a:xfrm>
            <a:off x="3201437" y="2545080"/>
            <a:ext cx="20497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 selecciona la imagen, se da en editar imagen, se cambia color, se captura la pantalla y se pega en PowerPoint</a:t>
            </a:r>
          </a:p>
        </p:txBody>
      </p:sp>
    </p:spTree>
    <p:extLst>
      <p:ext uri="{BB962C8B-B14F-4D97-AF65-F5344CB8AC3E}">
        <p14:creationId xmlns:p14="http://schemas.microsoft.com/office/powerpoint/2010/main" val="34031320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115</TotalTime>
  <Words>24</Words>
  <Application>Microsoft Office PowerPoint</Application>
  <PresentationFormat>Panorámica</PresentationFormat>
  <Paragraphs>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José Juan Roldán Ramírez</dc:creator>
  <cp:lastModifiedBy>José Juan Roldán Ramírez</cp:lastModifiedBy>
  <cp:revision>3</cp:revision>
  <dcterms:created xsi:type="dcterms:W3CDTF">2024-07-11T17:57:56Z</dcterms:created>
  <dcterms:modified xsi:type="dcterms:W3CDTF">2024-07-11T19:52:59Z</dcterms:modified>
</cp:coreProperties>
</file>