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A5FDE-4841-4F65-BCBD-2CEC9DA4C12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393ED-9784-4E4E-88E4-0E5C3098629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18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72852-4088-48F5-BC5A-E156BD2C11A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1AF02-0728-4352-A05F-46BECF8F541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2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42CD6-292A-4A8F-B7DC-53418F1363F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6FB8D-1173-41DF-A9CF-E8A194DF1A8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453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-2286000" y="6421439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DD4A2-02DA-4FAC-8B73-E757ECE2253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78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1414"/>
            <a:ext cx="8078688" cy="785818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71546"/>
            <a:ext cx="10972800" cy="5572164"/>
          </a:xfrm>
        </p:spPr>
        <p:txBody>
          <a:bodyPr/>
          <a:lstStyle>
            <a:lvl1pPr>
              <a:defRPr sz="1800" b="1">
                <a:latin typeface="微软雅黑" pitchFamily="34" charset="-122"/>
                <a:ea typeface="微软雅黑" pitchFamily="34" charset="-122"/>
              </a:defRPr>
            </a:lvl1pPr>
            <a:lvl2pPr>
              <a:defRPr sz="1600" b="0">
                <a:latin typeface="微软雅黑" pitchFamily="34" charset="-122"/>
                <a:ea typeface="微软雅黑" pitchFamily="34" charset="-122"/>
              </a:defRPr>
            </a:lvl2pPr>
            <a:lvl3pPr>
              <a:defRPr sz="1400" b="0">
                <a:latin typeface="微软雅黑" pitchFamily="34" charset="-122"/>
                <a:ea typeface="微软雅黑" pitchFamily="34" charset="-122"/>
              </a:defRPr>
            </a:lvl3pPr>
            <a:lvl4pPr>
              <a:defRPr b="0">
                <a:latin typeface="微软雅黑" pitchFamily="34" charset="-122"/>
                <a:ea typeface="微软雅黑" pitchFamily="34" charset="-122"/>
              </a:defRPr>
            </a:lvl4pPr>
            <a:lvl5pPr>
              <a:defRPr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6505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E9304-2EC0-440C-A3EA-6B946149165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E832C-6059-4D91-975F-0A7B7979B59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82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D210A-AA8F-4458-A342-78A4582C8FC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14054-823E-4B86-9011-6E7DDEFB018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836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B784D-80A6-4AFB-AD1A-E6CF2C96660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693ED-DEBB-4C62-82C0-0996D8497CA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52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2BAC0-9D20-4287-8446-D8B8E33F83C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31300-9788-4C98-8252-F56C097647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62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08BF4-6F4E-40BE-B094-388D52BCAC6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3AD10-AFAA-43B1-BE57-A5ABE406FAD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88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0E9E7-B69F-4CF5-99A6-CD86E5F7B7D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A7BF-B8BD-4257-B088-4900C414120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22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4A459-155E-4DEF-A3CE-76D0E139CDB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C5CCA-5520-45E5-A7B6-929705512C5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98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9536365-2CDF-4DE9-8761-8578E82C174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CBC5EB1-BA57-48DA-B25D-616CC5F7CA1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32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287623" y="3938008"/>
            <a:ext cx="8668817" cy="17486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 smtClean="0">
                <a:solidFill>
                  <a:srgbClr val="0832B8"/>
                </a:solidFill>
                <a:cs typeface="+mn-cs"/>
              </a:rPr>
              <a:t>系统</a:t>
            </a:r>
            <a:r>
              <a:rPr lang="zh-CN" altLang="en-US" sz="2800" dirty="0">
                <a:solidFill>
                  <a:srgbClr val="0832B8"/>
                </a:solidFill>
                <a:cs typeface="+mn-cs"/>
              </a:rPr>
              <a:t>部署方案</a:t>
            </a:r>
          </a:p>
        </p:txBody>
      </p:sp>
      <p:sp>
        <p:nvSpPr>
          <p:cNvPr id="6" name="Line 1031"/>
          <p:cNvSpPr>
            <a:spLocks noChangeShapeType="1"/>
          </p:cNvSpPr>
          <p:nvPr/>
        </p:nvSpPr>
        <p:spPr bwMode="auto">
          <a:xfrm flipH="1">
            <a:off x="5647050" y="4232278"/>
            <a:ext cx="1222" cy="28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601" tIns="46801" rIns="93601" bIns="4680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Line 1034"/>
          <p:cNvSpPr>
            <a:spLocks noChangeShapeType="1"/>
          </p:cNvSpPr>
          <p:nvPr/>
        </p:nvSpPr>
        <p:spPr bwMode="auto">
          <a:xfrm flipH="1">
            <a:off x="4050687" y="4232278"/>
            <a:ext cx="1222" cy="28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601" tIns="46801" rIns="93601" bIns="4680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11" name="Picture 1037" descr="server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383" y="4534017"/>
            <a:ext cx="542735" cy="66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39" descr="server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005" y="4448132"/>
            <a:ext cx="648116" cy="79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040"/>
          <p:cNvGrpSpPr>
            <a:grpSpLocks/>
          </p:cNvGrpSpPr>
          <p:nvPr/>
        </p:nvGrpSpPr>
        <p:grpSpPr bwMode="auto">
          <a:xfrm>
            <a:off x="4984599" y="1936955"/>
            <a:ext cx="1496187" cy="1039605"/>
            <a:chOff x="2448" y="912"/>
            <a:chExt cx="1224" cy="555"/>
          </a:xfrm>
        </p:grpSpPr>
        <p:pic>
          <p:nvPicPr>
            <p:cNvPr id="14" name="Picture 10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912"/>
              <a:ext cx="1224" cy="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 Box 1042"/>
            <p:cNvSpPr txBox="1">
              <a:spLocks noChangeArrowheads="1"/>
            </p:cNvSpPr>
            <p:nvPr/>
          </p:nvSpPr>
          <p:spPr bwMode="auto">
            <a:xfrm>
              <a:off x="2688" y="941"/>
              <a:ext cx="920" cy="5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>
                  <a:solidFill>
                    <a:prstClr val="black"/>
                  </a:solidFill>
                  <a:latin typeface="Arial" charset="0"/>
                </a:rPr>
                <a:t>Internet</a:t>
              </a:r>
            </a:p>
            <a:p>
              <a:r>
                <a:rPr lang="en-US" altLang="zh-CN" sz="1800" b="1" dirty="0">
                  <a:solidFill>
                    <a:prstClr val="black"/>
                  </a:solidFill>
                  <a:latin typeface="Arial" charset="0"/>
                </a:rPr>
                <a:t>/VPN</a:t>
              </a:r>
            </a:p>
            <a:p>
              <a:endParaRPr lang="en-US" altLang="zh-CN" sz="2000" b="1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  <p:sp>
        <p:nvSpPr>
          <p:cNvPr id="16" name="Line 1057"/>
          <p:cNvSpPr>
            <a:spLocks noChangeShapeType="1"/>
          </p:cNvSpPr>
          <p:nvPr/>
        </p:nvSpPr>
        <p:spPr bwMode="auto">
          <a:xfrm flipH="1">
            <a:off x="6374381" y="1945402"/>
            <a:ext cx="234696" cy="1645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601" tIns="46801" rIns="93601" bIns="4680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17" name="图片 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406" y="1585362"/>
            <a:ext cx="506063" cy="521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Line 1062"/>
          <p:cNvSpPr>
            <a:spLocks noChangeShapeType="1"/>
          </p:cNvSpPr>
          <p:nvPr/>
        </p:nvSpPr>
        <p:spPr bwMode="auto">
          <a:xfrm>
            <a:off x="3219061" y="4232278"/>
            <a:ext cx="480723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601" tIns="46801" rIns="93601" bIns="4680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21" name="Picture 1036" descr="server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072" y="4534017"/>
            <a:ext cx="540290" cy="66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Line 1034"/>
          <p:cNvSpPr>
            <a:spLocks noChangeShapeType="1"/>
          </p:cNvSpPr>
          <p:nvPr/>
        </p:nvSpPr>
        <p:spPr bwMode="auto">
          <a:xfrm flipH="1">
            <a:off x="7342217" y="4264327"/>
            <a:ext cx="1222" cy="28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601" tIns="46801" rIns="93601" bIns="4680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30" name="Picture 1036" descr="server1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916" y="5950553"/>
            <a:ext cx="540290" cy="66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Line 1034"/>
          <p:cNvSpPr>
            <a:spLocks noChangeShapeType="1"/>
          </p:cNvSpPr>
          <p:nvPr/>
        </p:nvSpPr>
        <p:spPr bwMode="auto">
          <a:xfrm flipH="1">
            <a:off x="4064269" y="5168414"/>
            <a:ext cx="1222" cy="28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601" tIns="46801" rIns="93601" bIns="4680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" name="椭圆形标注 38"/>
          <p:cNvSpPr/>
          <p:nvPr/>
        </p:nvSpPr>
        <p:spPr>
          <a:xfrm>
            <a:off x="8409134" y="5752486"/>
            <a:ext cx="2251374" cy="490335"/>
          </a:xfrm>
          <a:prstGeom prst="wedgeEllipseCallout">
            <a:avLst>
              <a:gd name="adj1" fmla="val -72594"/>
              <a:gd name="adj2" fmla="val 47931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zh-CN" altLang="en-US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部署</a:t>
            </a:r>
            <a:endParaRPr lang="zh-CN" altLang="en-US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Line 1062"/>
          <p:cNvSpPr>
            <a:spLocks noChangeShapeType="1"/>
          </p:cNvSpPr>
          <p:nvPr/>
        </p:nvSpPr>
        <p:spPr bwMode="auto">
          <a:xfrm>
            <a:off x="3219061" y="5459196"/>
            <a:ext cx="48298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601" tIns="46801" rIns="93601" bIns="4680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536423" y="5193728"/>
            <a:ext cx="992279" cy="31411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prstClr val="white"/>
                </a:solidFill>
              </a:rPr>
              <a:t>GXT</a:t>
            </a:r>
            <a:endParaRPr lang="zh-CN" altLang="en-US" sz="1100" b="1" dirty="0">
              <a:solidFill>
                <a:prstClr val="white"/>
              </a:solidFill>
            </a:endParaRPr>
          </a:p>
        </p:txBody>
      </p:sp>
      <p:sp>
        <p:nvSpPr>
          <p:cNvPr id="4" name="Line 1029"/>
          <p:cNvSpPr>
            <a:spLocks noChangeShapeType="1"/>
          </p:cNvSpPr>
          <p:nvPr/>
        </p:nvSpPr>
        <p:spPr bwMode="auto">
          <a:xfrm flipH="1">
            <a:off x="5639170" y="2753227"/>
            <a:ext cx="1222" cy="42812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601" tIns="46801" rIns="93601" bIns="4680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1" name="Line 1034"/>
          <p:cNvSpPr>
            <a:spLocks noChangeShapeType="1"/>
          </p:cNvSpPr>
          <p:nvPr/>
        </p:nvSpPr>
        <p:spPr bwMode="auto">
          <a:xfrm flipH="1">
            <a:off x="5654160" y="3723093"/>
            <a:ext cx="0" cy="49796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601" tIns="46801" rIns="93601" bIns="4680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5056548" y="5009159"/>
            <a:ext cx="1182595" cy="46489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 smtClean="0">
                <a:solidFill>
                  <a:prstClr val="white"/>
                </a:solidFill>
              </a:rPr>
              <a:t>统一认</a:t>
            </a:r>
            <a:r>
              <a:rPr lang="zh-CN" altLang="en-US" sz="1100" b="1" u="sng" dirty="0" smtClean="0">
                <a:solidFill>
                  <a:prstClr val="white"/>
                </a:solidFill>
              </a:rPr>
              <a:t>证</a:t>
            </a:r>
            <a:r>
              <a:rPr lang="zh-CN" altLang="en-US" sz="1100" b="1" dirty="0" smtClean="0">
                <a:solidFill>
                  <a:prstClr val="white"/>
                </a:solidFill>
              </a:rPr>
              <a:t>平台</a:t>
            </a:r>
            <a:endParaRPr lang="zh-CN" altLang="en-US" sz="1100" b="1" dirty="0">
              <a:solidFill>
                <a:prstClr val="white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6889496" y="5207538"/>
            <a:ext cx="943448" cy="30030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 smtClean="0">
                <a:solidFill>
                  <a:prstClr val="white"/>
                </a:solidFill>
              </a:rPr>
              <a:t>XX</a:t>
            </a:r>
            <a:r>
              <a:rPr lang="zh-CN" altLang="en-US" sz="1100" b="1" dirty="0" smtClean="0">
                <a:solidFill>
                  <a:prstClr val="white"/>
                </a:solidFill>
              </a:rPr>
              <a:t>系统</a:t>
            </a:r>
            <a:endParaRPr lang="zh-CN" altLang="en-US" sz="1100" b="1" dirty="0">
              <a:solidFill>
                <a:prstClr val="white"/>
              </a:solidFill>
            </a:endParaRPr>
          </a:p>
        </p:txBody>
      </p:sp>
      <p:sp>
        <p:nvSpPr>
          <p:cNvPr id="56" name="椭圆形标注 55"/>
          <p:cNvSpPr/>
          <p:nvPr/>
        </p:nvSpPr>
        <p:spPr>
          <a:xfrm>
            <a:off x="8249947" y="2917992"/>
            <a:ext cx="2685123" cy="709047"/>
          </a:xfrm>
          <a:prstGeom prst="wedgeEllipseCallout">
            <a:avLst>
              <a:gd name="adj1" fmla="val -37150"/>
              <a:gd name="adj2" fmla="val 83461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zh-CN" altLang="en-US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endParaRPr lang="zh-CN" altLang="en-US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Line 1031"/>
          <p:cNvSpPr>
            <a:spLocks noChangeShapeType="1"/>
          </p:cNvSpPr>
          <p:nvPr/>
        </p:nvSpPr>
        <p:spPr bwMode="auto">
          <a:xfrm>
            <a:off x="4038867" y="5534667"/>
            <a:ext cx="11819" cy="40367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601" tIns="46801" rIns="93601" bIns="4680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9" name="椭圆形标注 58"/>
          <p:cNvSpPr/>
          <p:nvPr/>
        </p:nvSpPr>
        <p:spPr>
          <a:xfrm>
            <a:off x="1926498" y="2856599"/>
            <a:ext cx="2415302" cy="611524"/>
          </a:xfrm>
          <a:prstGeom prst="wedgeEllipseCallout">
            <a:avLst>
              <a:gd name="adj1" fmla="val 84065"/>
              <a:gd name="adj2" fmla="val 5364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防火墙</a:t>
            </a:r>
            <a:endParaRPr lang="zh-CN" altLang="en-US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824399" y="4349872"/>
            <a:ext cx="6110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</a:t>
            </a:r>
            <a:endParaRPr lang="zh-CN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8767896" y="4349872"/>
            <a:ext cx="5790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</a:t>
            </a:r>
            <a:endParaRPr lang="zh-CN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93621" y="1284213"/>
            <a:ext cx="136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。。。。。。</a:t>
            </a:r>
            <a:endParaRPr lang="zh-CN" altLang="en-US" dirty="0"/>
          </a:p>
        </p:txBody>
      </p:sp>
      <p:sp>
        <p:nvSpPr>
          <p:cNvPr id="53" name="Line 1057"/>
          <p:cNvSpPr>
            <a:spLocks noChangeShapeType="1"/>
          </p:cNvSpPr>
          <p:nvPr/>
        </p:nvSpPr>
        <p:spPr bwMode="auto">
          <a:xfrm flipH="1" flipV="1">
            <a:off x="4747743" y="1883769"/>
            <a:ext cx="368457" cy="2405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601" tIns="46801" rIns="93601" bIns="4680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54" name="图片 5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445" y="1452601"/>
            <a:ext cx="506063" cy="521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图片 6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626" y="3155048"/>
            <a:ext cx="1056132" cy="56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036" descr="server1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838" y="5928912"/>
            <a:ext cx="540290" cy="66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Line 1031"/>
          <p:cNvSpPr>
            <a:spLocks noChangeShapeType="1"/>
          </p:cNvSpPr>
          <p:nvPr/>
        </p:nvSpPr>
        <p:spPr bwMode="auto">
          <a:xfrm>
            <a:off x="5646071" y="5500700"/>
            <a:ext cx="8090" cy="396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601" tIns="46801" rIns="93601" bIns="4680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69" name="Picture 1036" descr="server1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072" y="5950553"/>
            <a:ext cx="540290" cy="66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矩形 80"/>
          <p:cNvSpPr/>
          <p:nvPr/>
        </p:nvSpPr>
        <p:spPr>
          <a:xfrm>
            <a:off x="3656079" y="6486320"/>
            <a:ext cx="8726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数据库</a:t>
            </a:r>
          </a:p>
        </p:txBody>
      </p:sp>
      <p:sp>
        <p:nvSpPr>
          <p:cNvPr id="82" name="Line 1031"/>
          <p:cNvSpPr>
            <a:spLocks noChangeShapeType="1"/>
          </p:cNvSpPr>
          <p:nvPr/>
        </p:nvSpPr>
        <p:spPr bwMode="auto">
          <a:xfrm>
            <a:off x="7403095" y="5500700"/>
            <a:ext cx="8090" cy="396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601" tIns="46801" rIns="93601" bIns="4680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296380" y="6474787"/>
            <a:ext cx="8726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数据库</a:t>
            </a:r>
          </a:p>
        </p:txBody>
      </p:sp>
      <p:sp>
        <p:nvSpPr>
          <p:cNvPr id="86" name="矩形 85"/>
          <p:cNvSpPr/>
          <p:nvPr/>
        </p:nvSpPr>
        <p:spPr>
          <a:xfrm>
            <a:off x="7053879" y="6488668"/>
            <a:ext cx="8726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数据库</a:t>
            </a:r>
          </a:p>
        </p:txBody>
      </p:sp>
      <p:cxnSp>
        <p:nvCxnSpPr>
          <p:cNvPr id="26" name="直接箭头连接符 25"/>
          <p:cNvCxnSpPr>
            <a:stCxn id="11" idx="3"/>
          </p:cNvCxnSpPr>
          <p:nvPr/>
        </p:nvCxnSpPr>
        <p:spPr>
          <a:xfrm>
            <a:off x="4339118" y="4866615"/>
            <a:ext cx="957262" cy="5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 flipV="1">
            <a:off x="6097746" y="4866615"/>
            <a:ext cx="988148" cy="5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28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Times</vt:lpstr>
      <vt:lpstr>1_Office 主题</vt:lpstr>
      <vt:lpstr>系统部署方案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系统部署方案</dc:title>
  <dc:creator>Zonglin Sun</dc:creator>
  <cp:lastModifiedBy>glodon</cp:lastModifiedBy>
  <cp:revision>42</cp:revision>
  <dcterms:created xsi:type="dcterms:W3CDTF">2013-09-27T07:37:41Z</dcterms:created>
  <dcterms:modified xsi:type="dcterms:W3CDTF">2017-11-01T09:57:35Z</dcterms:modified>
</cp:coreProperties>
</file>