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8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5" r:id="rId14"/>
    <p:sldId id="286" r:id="rId15"/>
    <p:sldId id="279" r:id="rId16"/>
    <p:sldId id="280" r:id="rId17"/>
    <p:sldId id="281" r:id="rId18"/>
    <p:sldId id="282" r:id="rId19"/>
    <p:sldId id="283" r:id="rId20"/>
    <p:sldId id="284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959D-C642-43BA-ADC2-BDA23059475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D3448-8700-4D46-A06D-F54D040FB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footer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header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16768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760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43310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57286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5120236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71948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59860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33828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0585809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899012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963545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aw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752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footer_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header_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9105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Time Sheet Web Application</a:t>
            </a:r>
            <a:br>
              <a:rPr lang="en-US" sz="3200" dirty="0" smtClean="0"/>
            </a:br>
            <a:r>
              <a:rPr lang="en-US" sz="3200" dirty="0" smtClean="0"/>
              <a:t>for use by</a:t>
            </a:r>
            <a:br>
              <a:rPr lang="en-US" sz="3200" dirty="0" smtClean="0"/>
            </a:br>
            <a:r>
              <a:rPr lang="en-US" sz="3200" dirty="0" smtClean="0"/>
              <a:t>Re-Trans, Inc.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9144000" cy="1129792"/>
          </a:xfrm>
        </p:spPr>
        <p:txBody>
          <a:bodyPr/>
          <a:lstStyle/>
          <a:p>
            <a:r>
              <a:rPr lang="en-US" sz="2400" dirty="0" smtClean="0"/>
              <a:t>Cody Fernandez, David </a:t>
            </a:r>
            <a:r>
              <a:rPr lang="en-US" sz="2400" dirty="0" err="1" smtClean="0"/>
              <a:t>Blix</a:t>
            </a:r>
            <a:r>
              <a:rPr lang="en-US" sz="2400" dirty="0" smtClean="0"/>
              <a:t>, David </a:t>
            </a:r>
            <a:r>
              <a:rPr lang="en-US" sz="2400" dirty="0" err="1" smtClean="0"/>
              <a:t>Campisi</a:t>
            </a:r>
            <a:r>
              <a:rPr lang="en-US" sz="2400" dirty="0" smtClean="0"/>
              <a:t>, Drew Garth, </a:t>
            </a:r>
          </a:p>
          <a:p>
            <a:r>
              <a:rPr lang="en-US" sz="2400" dirty="0" smtClean="0"/>
              <a:t>Eric Fesmire, Trent Scott, Tyler </a:t>
            </a:r>
            <a:r>
              <a:rPr lang="en-US" sz="2400" dirty="0" err="1" smtClean="0"/>
              <a:t>Canup</a:t>
            </a:r>
            <a:endParaRPr lang="en-US" sz="2400" dirty="0"/>
          </a:p>
        </p:txBody>
      </p:sp>
      <p:pic>
        <p:nvPicPr>
          <p:cNvPr id="5" name="Picture 4" descr="retrans-logo_10761696.jpg"/>
          <p:cNvPicPr>
            <a:picLocks noChangeAspect="1"/>
          </p:cNvPicPr>
          <p:nvPr/>
        </p:nvPicPr>
        <p:blipFill>
          <a:blip r:embed="rId2"/>
          <a:srcRect t="16347" b="21409"/>
          <a:stretch>
            <a:fillRect/>
          </a:stretch>
        </p:blipFill>
        <p:spPr>
          <a:xfrm>
            <a:off x="2235578" y="2690191"/>
            <a:ext cx="5013960" cy="20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226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Salaried employee, department manager.</a:t>
            </a:r>
          </a:p>
          <a:p>
            <a:pPr lvl="1"/>
            <a:r>
              <a:rPr lang="en-US" dirty="0" smtClean="0"/>
              <a:t>Manager of Grunt/+</a:t>
            </a:r>
          </a:p>
          <a:p>
            <a:r>
              <a:rPr lang="en-US" dirty="0" smtClean="0"/>
              <a:t>Review, submit, deny, or edit timesheets.</a:t>
            </a:r>
          </a:p>
          <a:p>
            <a:r>
              <a:rPr lang="en-US" dirty="0" smtClean="0"/>
              <a:t>Can request or deny sick and vacation time.</a:t>
            </a:r>
          </a:p>
          <a:p>
            <a:r>
              <a:rPr lang="en-US" dirty="0" smtClean="0"/>
              <a:t>Sends timesheets to CFO.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timesheets from Elites.</a:t>
            </a:r>
          </a:p>
          <a:p>
            <a:r>
              <a:rPr lang="en-US" dirty="0" smtClean="0"/>
              <a:t>Exports data to payroll application (Excel).</a:t>
            </a:r>
          </a:p>
          <a:p>
            <a:r>
              <a:rPr lang="en-US" dirty="0" smtClean="0"/>
              <a:t>Can request audit of employee’s timesheet actions.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administrator</a:t>
            </a:r>
            <a:endParaRPr lang="en-US" dirty="0" smtClean="0"/>
          </a:p>
          <a:p>
            <a:r>
              <a:rPr lang="en-US" dirty="0" smtClean="0"/>
              <a:t>Maintain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Have nearly universal access rights</a:t>
            </a:r>
          </a:p>
          <a:p>
            <a:pPr lvl="1"/>
            <a:r>
              <a:rPr lang="en-US" dirty="0" smtClean="0"/>
              <a:t>Facilitate repairs and updates.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and Class Models</a:t>
            </a:r>
            <a:endParaRPr lang="en-US" dirty="0"/>
          </a:p>
        </p:txBody>
      </p:sp>
      <p:pic>
        <p:nvPicPr>
          <p:cNvPr id="4" name="Content Placeholder 3" descr="UseCaseDiagram.png"/>
          <p:cNvPicPr>
            <a:picLocks noGrp="1"/>
          </p:cNvPicPr>
          <p:nvPr>
            <p:ph idx="1"/>
          </p:nvPr>
        </p:nvPicPr>
        <p:blipFill>
          <a:blip r:embed="rId2"/>
          <a:srcRect l="927"/>
          <a:stretch>
            <a:fillRect/>
          </a:stretch>
        </p:blipFill>
        <p:spPr>
          <a:xfrm>
            <a:off x="2243654" y="1676400"/>
            <a:ext cx="4656692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lassDiagr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197" y="762000"/>
            <a:ext cx="5999824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 l="561" t="1389" r="24032"/>
          <a:stretch>
            <a:fillRect/>
          </a:stretch>
        </p:blipFill>
        <p:spPr bwMode="auto">
          <a:xfrm>
            <a:off x="4955428" y="4844374"/>
            <a:ext cx="2885062" cy="178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rved Left Arrow 6"/>
          <p:cNvSpPr/>
          <p:nvPr/>
        </p:nvSpPr>
        <p:spPr>
          <a:xfrm>
            <a:off x="6712087" y="1439694"/>
            <a:ext cx="992218" cy="3754876"/>
          </a:xfrm>
          <a:prstGeom prst="curvedLeftArrow">
            <a:avLst>
              <a:gd name="adj1" fmla="val 15939"/>
              <a:gd name="adj2" fmla="val 50000"/>
              <a:gd name="adj3" fmla="val 2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Usability</a:t>
            </a:r>
          </a:p>
          <a:p>
            <a:pPr lvl="1"/>
            <a:r>
              <a:rPr lang="en-US" dirty="0" smtClean="0"/>
              <a:t>Expertise unnecessary</a:t>
            </a:r>
          </a:p>
          <a:p>
            <a:pPr lvl="1"/>
            <a:r>
              <a:rPr lang="en-US" dirty="0" smtClean="0"/>
              <a:t>Starts with basic UID and PW login.</a:t>
            </a:r>
          </a:p>
          <a:p>
            <a:pPr lvl="1"/>
            <a:r>
              <a:rPr lang="en-US" dirty="0" smtClean="0"/>
              <a:t>Moves to simple time-in/out screen.</a:t>
            </a:r>
          </a:p>
          <a:p>
            <a:pPr lvl="1"/>
            <a:r>
              <a:rPr lang="en-US" dirty="0" smtClean="0"/>
              <a:t>Higher level users will have more advanced interface that will require training.</a:t>
            </a:r>
          </a:p>
          <a:p>
            <a:pPr lvl="1"/>
            <a:r>
              <a:rPr lang="en-US" dirty="0" smtClean="0"/>
              <a:t>User provided with documentation of how to navigate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Reliability</a:t>
            </a:r>
          </a:p>
          <a:p>
            <a:pPr lvl="1"/>
            <a:r>
              <a:rPr lang="en-US" dirty="0" smtClean="0"/>
              <a:t>Reliable and robust.</a:t>
            </a:r>
          </a:p>
          <a:p>
            <a:pPr lvl="1"/>
            <a:r>
              <a:rPr lang="en-US" dirty="0" smtClean="0"/>
              <a:t>Resets would only be acceptable if no data is lost.</a:t>
            </a:r>
          </a:p>
          <a:p>
            <a:pPr lvl="1"/>
            <a:r>
              <a:rPr lang="en-US" dirty="0" smtClean="0"/>
              <a:t>System cannot afford to lose any data.</a:t>
            </a:r>
          </a:p>
          <a:p>
            <a:pPr lvl="1"/>
            <a:r>
              <a:rPr lang="en-US" dirty="0" smtClean="0"/>
              <a:t>High ranking user should be able to modify times.</a:t>
            </a:r>
          </a:p>
          <a:p>
            <a:pPr lvl="1"/>
            <a:r>
              <a:rPr lang="en-US" dirty="0" smtClean="0"/>
              <a:t>No safety requirements.</a:t>
            </a:r>
          </a:p>
          <a:p>
            <a:pPr lvl="1"/>
            <a:r>
              <a:rPr lang="en-US" dirty="0" smtClean="0"/>
              <a:t>Access only by authorized users.</a:t>
            </a:r>
          </a:p>
          <a:p>
            <a:pPr lvl="1"/>
            <a:r>
              <a:rPr lang="en-US" dirty="0" smtClean="0"/>
              <a:t>Profiles accessed only by appropriate persons.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Performance</a:t>
            </a:r>
          </a:p>
          <a:p>
            <a:pPr lvl="1"/>
            <a:r>
              <a:rPr lang="en-US" dirty="0" smtClean="0"/>
              <a:t>Should respond immediately to the user.</a:t>
            </a:r>
          </a:p>
          <a:p>
            <a:pPr lvl="1"/>
            <a:r>
              <a:rPr lang="en-US" dirty="0" smtClean="0"/>
              <a:t>Should process user actions immediately</a:t>
            </a:r>
          </a:p>
          <a:p>
            <a:pPr lvl="1"/>
            <a:r>
              <a:rPr lang="en-US" dirty="0" smtClean="0"/>
              <a:t>Should be able to handle high traffic.</a:t>
            </a:r>
          </a:p>
          <a:p>
            <a:pPr lvl="1"/>
            <a:r>
              <a:rPr lang="en-US" dirty="0" smtClean="0"/>
              <a:t>No latency</a:t>
            </a:r>
          </a:p>
          <a:p>
            <a:pPr lvl="2"/>
            <a:r>
              <a:rPr lang="en-US" dirty="0" smtClean="0"/>
              <a:t>Guarantee users that hours are being logged immediately.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Supportability and Implementation</a:t>
            </a:r>
          </a:p>
          <a:p>
            <a:pPr lvl="1"/>
            <a:r>
              <a:rPr lang="en-US" dirty="0" smtClean="0"/>
              <a:t>Payroll department maintains system.</a:t>
            </a:r>
          </a:p>
          <a:p>
            <a:pPr lvl="1"/>
            <a:r>
              <a:rPr lang="en-US" dirty="0" smtClean="0"/>
              <a:t>May eventually support alternate entry devices.</a:t>
            </a:r>
          </a:p>
          <a:p>
            <a:pPr lvl="1"/>
            <a:r>
              <a:rPr lang="en-US" dirty="0" smtClean="0"/>
              <a:t>Should be able to run on all company computers.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Interface and Operation</a:t>
            </a:r>
          </a:p>
          <a:p>
            <a:pPr lvl="1"/>
            <a:r>
              <a:rPr lang="en-US" dirty="0" smtClean="0"/>
              <a:t>Should run on existing company computers</a:t>
            </a:r>
          </a:p>
          <a:p>
            <a:pPr lvl="1"/>
            <a:r>
              <a:rPr lang="en-US" dirty="0" smtClean="0"/>
              <a:t>Data should be stored as a .</a:t>
            </a:r>
            <a:r>
              <a:rPr lang="en-US" dirty="0" err="1" smtClean="0"/>
              <a:t>csv</a:t>
            </a:r>
            <a:r>
              <a:rPr lang="en-US" dirty="0" smtClean="0"/>
              <a:t> or similar file type stored on a central server.</a:t>
            </a:r>
          </a:p>
          <a:p>
            <a:pPr lvl="1"/>
            <a:r>
              <a:rPr lang="en-US" dirty="0" smtClean="0"/>
              <a:t>Payroll manages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Timesheet application is to facilitate the entry, submission, and review of an employee’s weekly time worked at Re-Trans. </a:t>
            </a:r>
          </a:p>
          <a:p>
            <a:pPr lvl="1"/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Profile-driven</a:t>
            </a:r>
          </a:p>
          <a:p>
            <a:pPr lvl="1"/>
            <a:r>
              <a:rPr lang="en-US" dirty="0" smtClean="0"/>
              <a:t>More efficient (replacing P&amp;P)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Packaging and Legal</a:t>
            </a:r>
          </a:p>
          <a:p>
            <a:pPr lvl="1"/>
            <a:r>
              <a:rPr lang="en-US" dirty="0" smtClean="0"/>
              <a:t>IT would install the system</a:t>
            </a:r>
          </a:p>
          <a:p>
            <a:pPr lvl="1"/>
            <a:r>
              <a:rPr lang="en-US" dirty="0" smtClean="0"/>
              <a:t>One installation per computer</a:t>
            </a:r>
          </a:p>
          <a:p>
            <a:pPr lvl="2"/>
            <a:r>
              <a:rPr lang="en-US" dirty="0" smtClean="0"/>
              <a:t>Should happen ASAP, since it is required for all employees.</a:t>
            </a:r>
          </a:p>
          <a:p>
            <a:pPr lvl="1"/>
            <a:r>
              <a:rPr lang="en-US" dirty="0" smtClean="0"/>
              <a:t>System would be licensed property of the company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and WF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web-based application</a:t>
            </a:r>
          </a:p>
          <a:p>
            <a:pPr lvl="0"/>
            <a:r>
              <a:rPr lang="en-US" dirty="0" smtClean="0"/>
              <a:t>Robust login authentication system</a:t>
            </a:r>
          </a:p>
          <a:p>
            <a:pPr lvl="0"/>
            <a:r>
              <a:rPr lang="en-US" dirty="0" smtClean="0"/>
              <a:t>Variable methods of hour entry – daily or bulk, depending on the type of employee</a:t>
            </a:r>
          </a:p>
          <a:p>
            <a:pPr lvl="0"/>
            <a:r>
              <a:rPr lang="en-US" dirty="0" smtClean="0"/>
              <a:t>Variable types of hours, i.e. sick, vacation, holiday</a:t>
            </a:r>
          </a:p>
          <a:p>
            <a:pPr lvl="0"/>
            <a:r>
              <a:rPr lang="en-US" dirty="0" smtClean="0"/>
              <a:t>Review of submitted timesheets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dirty="0" smtClean="0"/>
              <a:t>Configurable profiles for employees to provide a hierarchy of privileges</a:t>
            </a:r>
          </a:p>
          <a:p>
            <a:pPr lvl="0"/>
            <a:r>
              <a:rPr lang="en-US" sz="3100" dirty="0" smtClean="0"/>
              <a:t>Ability to group employees into departments</a:t>
            </a:r>
          </a:p>
          <a:p>
            <a:pPr lvl="0"/>
            <a:r>
              <a:rPr lang="en-US" sz="3100" dirty="0" smtClean="0"/>
              <a:t>Exportation of timesheets to a .</a:t>
            </a:r>
            <a:r>
              <a:rPr lang="en-US" sz="3100" dirty="0" err="1" smtClean="0"/>
              <a:t>csv</a:t>
            </a:r>
            <a:r>
              <a:rPr lang="en-US" sz="3100" dirty="0" smtClean="0"/>
              <a:t> file for detailed analysis and payroll operations</a:t>
            </a:r>
          </a:p>
          <a:p>
            <a:pPr lvl="0"/>
            <a:r>
              <a:rPr lang="en-US" sz="3100" dirty="0" smtClean="0"/>
              <a:t>Notifications to alert employees of issues regarding to the timesheet</a:t>
            </a:r>
          </a:p>
          <a:p>
            <a:pPr lvl="0"/>
            <a:r>
              <a:rPr lang="en-US" sz="3100" dirty="0" smtClean="0"/>
              <a:t>On-the-fly creation of global holidays in rare circumstances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8526" r="25484"/>
          <a:stretch>
            <a:fillRect/>
          </a:stretch>
        </p:blipFill>
        <p:spPr>
          <a:xfrm rot="5340000">
            <a:off x="2552874" y="465686"/>
            <a:ext cx="3880856" cy="7235280"/>
          </a:xfrm>
          <a:prstGeom prst="rect">
            <a:avLst/>
          </a:prstGeom>
          <a:extLst>
            <a:ext uri="{FAA26D3D-D897-4be2-8F04-BA451C77F1D7}">
              <ma14:placeholderFlag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 and paper based.</a:t>
            </a:r>
          </a:p>
          <a:p>
            <a:r>
              <a:rPr lang="en-US" dirty="0" smtClean="0"/>
              <a:t>Problematic.</a:t>
            </a:r>
          </a:p>
          <a:p>
            <a:r>
              <a:rPr lang="en-US" dirty="0" smtClean="0"/>
              <a:t>Single missing time sheet halts process.</a:t>
            </a:r>
          </a:p>
          <a:p>
            <a:r>
              <a:rPr lang="en-US" dirty="0" smtClean="0"/>
              <a:t>Unnecessary redundancy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System and 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Profile-driven, web based app.</a:t>
            </a:r>
          </a:p>
          <a:p>
            <a:pPr lvl="1"/>
            <a:r>
              <a:rPr lang="en-US" dirty="0" smtClean="0"/>
              <a:t>Streamlines entry.</a:t>
            </a:r>
          </a:p>
          <a:p>
            <a:r>
              <a:rPr lang="en-US" dirty="0" smtClean="0"/>
              <a:t>Employees classified into five types:</a:t>
            </a:r>
          </a:p>
          <a:p>
            <a:pPr lvl="1"/>
            <a:r>
              <a:rPr lang="en-US" dirty="0" smtClean="0"/>
              <a:t>Grunt, Grunt+, Elite, CFO, and Prophet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</a:t>
            </a:r>
          </a:p>
          <a:p>
            <a:pPr lvl="1"/>
            <a:r>
              <a:rPr lang="en-US" dirty="0" smtClean="0"/>
              <a:t>Paid interns, custodians, etc.</a:t>
            </a:r>
          </a:p>
          <a:p>
            <a:r>
              <a:rPr lang="en-US" dirty="0" smtClean="0"/>
              <a:t>Clock in/out in real time.</a:t>
            </a:r>
          </a:p>
          <a:p>
            <a:r>
              <a:rPr lang="en-US" dirty="0" smtClean="0"/>
              <a:t>Sick and vacation time do not apply.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 who have been with the company long enough to not have to clock in/out.</a:t>
            </a:r>
          </a:p>
          <a:p>
            <a:r>
              <a:rPr lang="en-US" dirty="0" smtClean="0"/>
              <a:t>Fill out timesheet table daily or in bulk at the end of the week.</a:t>
            </a:r>
          </a:p>
          <a:p>
            <a:r>
              <a:rPr lang="en-US" dirty="0" smtClean="0"/>
              <a:t>Can request sick and vacation time.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mphis_Theme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Memphis_Theme</Template>
  <TotalTime>478</TotalTime>
  <Words>584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Memphis_Theme</vt:lpstr>
      <vt:lpstr>Time Sheet Web Application for use by Re-Trans, Inc.</vt:lpstr>
      <vt:lpstr>Introduction</vt:lpstr>
      <vt:lpstr>Success Criteria</vt:lpstr>
      <vt:lpstr>Success Criteria (ctd)</vt:lpstr>
      <vt:lpstr>Current System</vt:lpstr>
      <vt:lpstr>Current System</vt:lpstr>
      <vt:lpstr>Proposed System and Functional Requirements</vt:lpstr>
      <vt:lpstr>Grunt</vt:lpstr>
      <vt:lpstr>Grunt+</vt:lpstr>
      <vt:lpstr>Elite</vt:lpstr>
      <vt:lpstr>CFO</vt:lpstr>
      <vt:lpstr>Prophet</vt:lpstr>
      <vt:lpstr>Use Case and Class Models</vt:lpstr>
      <vt:lpstr>Slide 14</vt:lpstr>
      <vt:lpstr>Nonfunctional Requirements</vt:lpstr>
      <vt:lpstr>NRs (ctd)</vt:lpstr>
      <vt:lpstr>NRs (ctd)</vt:lpstr>
      <vt:lpstr>NRs (ctd)</vt:lpstr>
      <vt:lpstr>NRs (ctd)</vt:lpstr>
      <vt:lpstr>NRs (ctd)</vt:lpstr>
      <vt:lpstr>Demonstration and WF Diagrams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Construction of Variable Intensity Brake Lights to Improve the Safety of Automobile Transportation</dc:title>
  <dc:creator>Trent Scott</dc:creator>
  <cp:lastModifiedBy>Cody Fernandez</cp:lastModifiedBy>
  <cp:revision>32</cp:revision>
  <dcterms:created xsi:type="dcterms:W3CDTF">2013-03-25T22:45:32Z</dcterms:created>
  <dcterms:modified xsi:type="dcterms:W3CDTF">2013-05-07T20:03:25Z</dcterms:modified>
</cp:coreProperties>
</file>