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1" r:id="rId5"/>
    <p:sldId id="310" r:id="rId6"/>
    <p:sldId id="301" r:id="rId7"/>
    <p:sldId id="349" r:id="rId8"/>
    <p:sldId id="350" r:id="rId9"/>
    <p:sldId id="347" r:id="rId10"/>
    <p:sldId id="340" r:id="rId11"/>
    <p:sldId id="341" r:id="rId12"/>
    <p:sldId id="342" r:id="rId13"/>
    <p:sldId id="343" r:id="rId14"/>
    <p:sldId id="344" r:id="rId15"/>
    <p:sldId id="348" r:id="rId16"/>
    <p:sldId id="311" r:id="rId17"/>
    <p:sldId id="304" r:id="rId18"/>
    <p:sldId id="324" r:id="rId19"/>
    <p:sldId id="339" r:id="rId20"/>
    <p:sldId id="262" r:id="rId21"/>
    <p:sldId id="257" r:id="rId22"/>
    <p:sldId id="258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114" d="100"/>
          <a:sy n="114" d="100"/>
        </p:scale>
        <p:origin x="523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3B668-A1E6-4C3E-9A95-B635C83D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63638"/>
            <a:ext cx="6372200" cy="121088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BDBAF0-9A03-4885-A639-3058EE9BF6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1259632" y="2139702"/>
            <a:ext cx="6372200" cy="29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7FE41-BF29-476D-B9AD-2C7BE6C6ED38}"/>
              </a:ext>
            </a:extLst>
          </p:cNvPr>
          <p:cNvSpPr/>
          <p:nvPr/>
        </p:nvSpPr>
        <p:spPr>
          <a:xfrm>
            <a:off x="3275856" y="2503184"/>
            <a:ext cx="43238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11B60-3D86-4CC4-B0FA-24F7C0A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2900"/>
            <a:ext cx="6551712" cy="1881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95706-7CE0-4759-A8ED-1E916EB2A9BF}"/>
              </a:ext>
            </a:extLst>
          </p:cNvPr>
          <p:cNvSpPr/>
          <p:nvPr/>
        </p:nvSpPr>
        <p:spPr>
          <a:xfrm>
            <a:off x="1259632" y="2832900"/>
            <a:ext cx="1872208" cy="31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AE934-18E3-45E5-BC26-B1C512C4627B}"/>
              </a:ext>
            </a:extLst>
          </p:cNvPr>
          <p:cNvSpPr/>
          <p:nvPr/>
        </p:nvSpPr>
        <p:spPr>
          <a:xfrm>
            <a:off x="3203848" y="4371950"/>
            <a:ext cx="4607496" cy="29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2BA724-9DC7-4A8F-A70A-06085FDAE9AE}"/>
              </a:ext>
            </a:extLst>
          </p:cNvPr>
          <p:cNvCxnSpPr>
            <a:cxnSpLocks/>
          </p:cNvCxnSpPr>
          <p:nvPr/>
        </p:nvCxnSpPr>
        <p:spPr>
          <a:xfrm>
            <a:off x="2267744" y="3435846"/>
            <a:ext cx="16561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8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0044D-BEC1-4996-A31B-8B4AB47A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9116"/>
            <a:ext cx="7415808" cy="24948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9F1FB8-A99C-4086-90D6-626938BD8E88}"/>
              </a:ext>
            </a:extLst>
          </p:cNvPr>
          <p:cNvSpPr/>
          <p:nvPr/>
        </p:nvSpPr>
        <p:spPr>
          <a:xfrm>
            <a:off x="1115616" y="1635645"/>
            <a:ext cx="2160240" cy="33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263D78-EC73-4EFC-BFFA-72CA12701903}"/>
              </a:ext>
            </a:extLst>
          </p:cNvPr>
          <p:cNvCxnSpPr>
            <a:cxnSpLocks/>
          </p:cNvCxnSpPr>
          <p:nvPr/>
        </p:nvCxnSpPr>
        <p:spPr>
          <a:xfrm>
            <a:off x="4139952" y="2283718"/>
            <a:ext cx="43204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7BEF70-CFEE-4958-8C3B-CAFD819D0613}"/>
              </a:ext>
            </a:extLst>
          </p:cNvPr>
          <p:cNvCxnSpPr>
            <a:cxnSpLocks/>
          </p:cNvCxnSpPr>
          <p:nvPr/>
        </p:nvCxnSpPr>
        <p:spPr>
          <a:xfrm flipV="1">
            <a:off x="2564394" y="3651870"/>
            <a:ext cx="5896038" cy="72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AD98D-5B81-4E2D-9EB9-2ADBCAC32F4E}"/>
              </a:ext>
            </a:extLst>
          </p:cNvPr>
          <p:cNvCxnSpPr>
            <a:cxnSpLocks/>
          </p:cNvCxnSpPr>
          <p:nvPr/>
        </p:nvCxnSpPr>
        <p:spPr>
          <a:xfrm>
            <a:off x="1128437" y="4063050"/>
            <a:ext cx="48117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6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5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40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하늘이(가) 표시된 사진&#10;&#10;자동 생성된 설명">
            <a:extLst>
              <a:ext uri="{FF2B5EF4-FFF2-40B4-BE49-F238E27FC236}">
                <a16:creationId xmlns:a16="http://schemas.microsoft.com/office/drawing/2014/main" id="{4595C1A4-0288-406D-9716-7939AAFF4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86804"/>
            <a:ext cx="6993454" cy="133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3EEBDD-84BD-4B9B-B247-59C7521EB355}"/>
              </a:ext>
            </a:extLst>
          </p:cNvPr>
          <p:cNvCxnSpPr>
            <a:cxnSpLocks/>
          </p:cNvCxnSpPr>
          <p:nvPr/>
        </p:nvCxnSpPr>
        <p:spPr>
          <a:xfrm>
            <a:off x="1584844" y="3522698"/>
            <a:ext cx="3383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B0C88B-3CC0-4262-96C4-5633FC435FA7}"/>
              </a:ext>
            </a:extLst>
          </p:cNvPr>
          <p:cNvCxnSpPr>
            <a:cxnSpLocks/>
          </p:cNvCxnSpPr>
          <p:nvPr/>
        </p:nvCxnSpPr>
        <p:spPr>
          <a:xfrm>
            <a:off x="4249140" y="3522698"/>
            <a:ext cx="20741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C1B19F-F251-429A-B026-2066717CEB58}"/>
              </a:ext>
            </a:extLst>
          </p:cNvPr>
          <p:cNvSpPr txBox="1"/>
          <p:nvPr/>
        </p:nvSpPr>
        <p:spPr>
          <a:xfrm>
            <a:off x="5195314" y="3807281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 : worst case execution time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D : relative deadline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T : period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Not decided yet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5CCD1-DD9A-4665-813D-535E9C64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67829"/>
            <a:ext cx="5507876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7E409-9A6F-4764-98EA-F599E392E552}"/>
              </a:ext>
            </a:extLst>
          </p:cNvPr>
          <p:cNvSpPr txBox="1"/>
          <p:nvPr/>
        </p:nvSpPr>
        <p:spPr>
          <a:xfrm>
            <a:off x="2483768" y="1925004"/>
            <a:ext cx="137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AF_PACKET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63F0-001B-47C3-B5D4-6B558387D4A4}"/>
              </a:ext>
            </a:extLst>
          </p:cNvPr>
          <p:cNvSpPr txBox="1"/>
          <p:nvPr/>
        </p:nvSpPr>
        <p:spPr>
          <a:xfrm>
            <a:off x="3808927" y="1915061"/>
            <a:ext cx="146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SOCK_DGRAM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SOCK_RAW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074A3-309C-4660-98E3-BACA82CF913D}"/>
              </a:ext>
            </a:extLst>
          </p:cNvPr>
          <p:cNvSpPr txBox="1"/>
          <p:nvPr/>
        </p:nvSpPr>
        <p:spPr>
          <a:xfrm>
            <a:off x="5436096" y="1925004"/>
            <a:ext cx="81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ETH_*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A28BE-932D-494F-9D4E-027E5AD93DB5}"/>
              </a:ext>
            </a:extLst>
          </p:cNvPr>
          <p:cNvSpPr txBox="1"/>
          <p:nvPr/>
        </p:nvSpPr>
        <p:spPr>
          <a:xfrm>
            <a:off x="1316347" y="2754520"/>
            <a:ext cx="18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AF_INET cases)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46A1A4-F9DF-49F6-B682-6CC584D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31" y="3062461"/>
            <a:ext cx="49244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355B7B-B3C6-41E6-8B98-2308C547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61309"/>
            <a:ext cx="6448425" cy="3429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28E272-F69A-49F7-A60D-8FB5878A3EF2}"/>
              </a:ext>
            </a:extLst>
          </p:cNvPr>
          <p:cNvCxnSpPr/>
          <p:nvPr/>
        </p:nvCxnSpPr>
        <p:spPr>
          <a:xfrm>
            <a:off x="2771800" y="2355726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6A759F-B7E8-47F4-AD0B-CD912DF0EB08}"/>
              </a:ext>
            </a:extLst>
          </p:cNvPr>
          <p:cNvSpPr txBox="1"/>
          <p:nvPr/>
        </p:nvSpPr>
        <p:spPr>
          <a:xfrm>
            <a:off x="3215649" y="3942888"/>
            <a:ext cx="1826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Low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level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packet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interface</a:t>
            </a:r>
            <a:r>
              <a:rPr lang="ko-KR" altLang="ko-KR" sz="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ko-K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E8F35D-0FE5-4B3D-B97A-A749B2EAF193}"/>
              </a:ext>
            </a:extLst>
          </p:cNvPr>
          <p:cNvCxnSpPr/>
          <p:nvPr/>
        </p:nvCxnSpPr>
        <p:spPr>
          <a:xfrm>
            <a:off x="4128720" y="2482091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D050B-54B8-49B7-B5DF-C3DF94838BCD}"/>
              </a:ext>
            </a:extLst>
          </p:cNvPr>
          <p:cNvSpPr txBox="1"/>
          <p:nvPr/>
        </p:nvSpPr>
        <p:spPr>
          <a:xfrm>
            <a:off x="1259632" y="38667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AF_PACKET cases)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01BD16-2AC7-40DC-AFF7-19A2AD806EB3}"/>
              </a:ext>
            </a:extLst>
          </p:cNvPr>
          <p:cNvCxnSpPr>
            <a:cxnSpLocks/>
          </p:cNvCxnSpPr>
          <p:nvPr/>
        </p:nvCxnSpPr>
        <p:spPr>
          <a:xfrm>
            <a:off x="5083944" y="4515966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9CE563-3986-4884-BD22-D59F4C4A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89" y="1391073"/>
            <a:ext cx="6448425" cy="3429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07EB48-79DF-4C1E-9200-0B0E6D93C446}"/>
              </a:ext>
            </a:extLst>
          </p:cNvPr>
          <p:cNvCxnSpPr>
            <a:cxnSpLocks/>
          </p:cNvCxnSpPr>
          <p:nvPr/>
        </p:nvCxnSpPr>
        <p:spPr>
          <a:xfrm>
            <a:off x="5013093" y="1645730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8FC40E-1C4B-4FE9-843B-434B72E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2" y="1785898"/>
            <a:ext cx="6355301" cy="294646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C26F26-386F-4A28-A6FF-81AAFDD70EA0}"/>
              </a:ext>
            </a:extLst>
          </p:cNvPr>
          <p:cNvCxnSpPr>
            <a:cxnSpLocks/>
          </p:cNvCxnSpPr>
          <p:nvPr/>
        </p:nvCxnSpPr>
        <p:spPr>
          <a:xfrm>
            <a:off x="3780081" y="2859782"/>
            <a:ext cx="23211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74A765-4372-47ED-8F31-1B9121452B84}"/>
              </a:ext>
            </a:extLst>
          </p:cNvPr>
          <p:cNvCxnSpPr>
            <a:cxnSpLocks/>
          </p:cNvCxnSpPr>
          <p:nvPr/>
        </p:nvCxnSpPr>
        <p:spPr>
          <a:xfrm>
            <a:off x="3324424" y="3075806"/>
            <a:ext cx="412789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0AE056-2544-44EA-A378-8EB2A8EAF45D}"/>
              </a:ext>
            </a:extLst>
          </p:cNvPr>
          <p:cNvCxnSpPr>
            <a:cxnSpLocks/>
          </p:cNvCxnSpPr>
          <p:nvPr/>
        </p:nvCxnSpPr>
        <p:spPr>
          <a:xfrm>
            <a:off x="1449177" y="3312960"/>
            <a:ext cx="18752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21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</a:t>
            </a:r>
            <a:r>
              <a:rPr lang="en-US" altLang="ko-KR" baseline="30000" dirty="0"/>
              <a:t>st</a:t>
            </a:r>
            <a:r>
              <a:rPr lang="en-US" altLang="ko-KR" dirty="0"/>
              <a:t> paper we summarized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2E71E-2040-4C09-9B42-1102659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1602"/>
            <a:ext cx="695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Abstract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F81E1-E143-4CC9-85B7-36FEB2C4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1" y="1463139"/>
            <a:ext cx="6333901" cy="35518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A573EF-8888-4374-B284-CCEC33947CC9}"/>
              </a:ext>
            </a:extLst>
          </p:cNvPr>
          <p:cNvCxnSpPr/>
          <p:nvPr/>
        </p:nvCxnSpPr>
        <p:spPr>
          <a:xfrm>
            <a:off x="1547664" y="2571750"/>
            <a:ext cx="6048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0B06D2-3D48-4E72-804A-C381BEE1EAA7}"/>
              </a:ext>
            </a:extLst>
          </p:cNvPr>
          <p:cNvCxnSpPr/>
          <p:nvPr/>
        </p:nvCxnSpPr>
        <p:spPr>
          <a:xfrm>
            <a:off x="4973706" y="2859782"/>
            <a:ext cx="25922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AF6986-181B-4A81-9B40-50701B9EC55E}"/>
              </a:ext>
            </a:extLst>
          </p:cNvPr>
          <p:cNvCxnSpPr>
            <a:cxnSpLocks/>
          </p:cNvCxnSpPr>
          <p:nvPr/>
        </p:nvCxnSpPr>
        <p:spPr>
          <a:xfrm>
            <a:off x="1449177" y="3075806"/>
            <a:ext cx="61471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8E3759D-8531-42F8-9F4D-45E9A73D4837}"/>
              </a:ext>
            </a:extLst>
          </p:cNvPr>
          <p:cNvCxnSpPr>
            <a:cxnSpLocks/>
          </p:cNvCxnSpPr>
          <p:nvPr/>
        </p:nvCxnSpPr>
        <p:spPr>
          <a:xfrm>
            <a:off x="1498420" y="3363838"/>
            <a:ext cx="3937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E9F43D-F857-49FF-9107-F943503A677D}"/>
              </a:ext>
            </a:extLst>
          </p:cNvPr>
          <p:cNvCxnSpPr>
            <a:cxnSpLocks/>
          </p:cNvCxnSpPr>
          <p:nvPr/>
        </p:nvCxnSpPr>
        <p:spPr>
          <a:xfrm>
            <a:off x="1369351" y="3795886"/>
            <a:ext cx="38135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8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B614-C34B-4D24-8F4B-11A78AD5DB26}"/>
              </a:ext>
            </a:extLst>
          </p:cNvPr>
          <p:cNvSpPr txBox="1"/>
          <p:nvPr/>
        </p:nvSpPr>
        <p:spPr>
          <a:xfrm>
            <a:off x="842030" y="1495712"/>
            <a:ext cx="8377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real-time communications, manufactures selected field buses instead of Ethernet.</a:t>
            </a:r>
          </a:p>
          <a:p>
            <a:endParaRPr lang="en-US" altLang="ko-KR" dirty="0"/>
          </a:p>
          <a:p>
            <a:r>
              <a:rPr lang="en-US" altLang="ko-KR" dirty="0"/>
              <a:t>The arrival of TSN(time sensitive networking)      Ethernet was enhanced</a:t>
            </a:r>
          </a:p>
          <a:p>
            <a:r>
              <a:rPr lang="en-US" altLang="ko-KR" dirty="0"/>
              <a:t>    currently several communications based on Ethernet (RT, DDS and so on)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6A2131-DB9E-4BE3-A55B-5483EDB8A76D}"/>
              </a:ext>
            </a:extLst>
          </p:cNvPr>
          <p:cNvCxnSpPr>
            <a:cxnSpLocks/>
          </p:cNvCxnSpPr>
          <p:nvPr/>
        </p:nvCxnSpPr>
        <p:spPr>
          <a:xfrm>
            <a:off x="5940152" y="1779662"/>
            <a:ext cx="11521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776D5C-C94C-4EC2-9D4E-26B921713BDA}"/>
              </a:ext>
            </a:extLst>
          </p:cNvPr>
          <p:cNvSpPr/>
          <p:nvPr/>
        </p:nvSpPr>
        <p:spPr>
          <a:xfrm>
            <a:off x="5364088" y="2095545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083A05E-8414-49F4-A2B8-4875BAFB1534}"/>
              </a:ext>
            </a:extLst>
          </p:cNvPr>
          <p:cNvSpPr/>
          <p:nvPr/>
        </p:nvSpPr>
        <p:spPr>
          <a:xfrm>
            <a:off x="899592" y="2355726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F5739-6196-4452-9BB2-08B7AB20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65" y="2629134"/>
            <a:ext cx="7038443" cy="17251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CFA84-AD32-4FE7-A194-8C01B2BE962C}"/>
              </a:ext>
            </a:extLst>
          </p:cNvPr>
          <p:cNvSpPr/>
          <p:nvPr/>
        </p:nvSpPr>
        <p:spPr>
          <a:xfrm>
            <a:off x="1247228" y="2629134"/>
            <a:ext cx="2172644" cy="34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AF0C39-9A0E-420B-8DB2-74D9B6C232D3}"/>
              </a:ext>
            </a:extLst>
          </p:cNvPr>
          <p:cNvSpPr/>
          <p:nvPr/>
        </p:nvSpPr>
        <p:spPr>
          <a:xfrm>
            <a:off x="3131040" y="2710614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16D631A-6A8F-4AAE-8428-25C8580AC049}"/>
              </a:ext>
            </a:extLst>
          </p:cNvPr>
          <p:cNvCxnSpPr>
            <a:cxnSpLocks/>
          </p:cNvCxnSpPr>
          <p:nvPr/>
        </p:nvCxnSpPr>
        <p:spPr>
          <a:xfrm>
            <a:off x="4860032" y="3291830"/>
            <a:ext cx="3240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74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426</Words>
  <Application>Microsoft Office PowerPoint</Application>
  <PresentationFormat>화면 슬라이드 쇼(16:9)</PresentationFormat>
  <Paragraphs>111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Arial Unicode MS</vt:lpstr>
      <vt:lpstr>맑은 고딕</vt:lpstr>
      <vt:lpstr>Abadi</vt:lpstr>
      <vt:lpstr>Abadi Extra Light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186</cp:revision>
  <dcterms:created xsi:type="dcterms:W3CDTF">2016-12-05T23:26:54Z</dcterms:created>
  <dcterms:modified xsi:type="dcterms:W3CDTF">2019-01-28T15:11:09Z</dcterms:modified>
</cp:coreProperties>
</file>