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sldIdLst>
    <p:sldId id="256" r:id="rId4"/>
    <p:sldId id="261" r:id="rId5"/>
    <p:sldId id="310" r:id="rId6"/>
    <p:sldId id="396" r:id="rId7"/>
    <p:sldId id="397" r:id="rId8"/>
    <p:sldId id="417" r:id="rId9"/>
    <p:sldId id="399" r:id="rId10"/>
    <p:sldId id="403" r:id="rId11"/>
    <p:sldId id="400" r:id="rId12"/>
    <p:sldId id="405" r:id="rId13"/>
    <p:sldId id="406" r:id="rId14"/>
    <p:sldId id="407" r:id="rId15"/>
    <p:sldId id="408" r:id="rId16"/>
    <p:sldId id="402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01" r:id="rId26"/>
    <p:sldId id="404" r:id="rId27"/>
    <p:sldId id="311" r:id="rId28"/>
    <p:sldId id="304" r:id="rId29"/>
    <p:sldId id="418" r:id="rId30"/>
    <p:sldId id="324" r:id="rId31"/>
    <p:sldId id="339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LOCAL VARIABLE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0E9DE-0634-4BC9-A21B-A7FC76C8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64" y="1495712"/>
            <a:ext cx="4989934" cy="32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Get variables and create frame and socket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09311-4CA9-4AAA-B65B-9AF39002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1495712"/>
            <a:ext cx="5151859" cy="3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D1DF8-6ECE-4F06-B45A-9468848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6" y="1553486"/>
            <a:ext cx="4731047" cy="34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Sending the message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7A915-8F79-4A2A-9C70-99706562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80" y="1489622"/>
            <a:ext cx="3756440" cy="3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4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EXTERN VARIABLE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B5E2F-72FD-4DF9-BDDC-E2EB7B37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51" y="1645058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LOCAL VARIABLE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141CA-0D07-4A7F-8DA2-F7B8593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8" y="1579019"/>
            <a:ext cx="3325387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Get variables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F4EEB-3B75-4A8F-AF51-B5DF0FA3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14" y="1923678"/>
            <a:ext cx="7010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Creating the frame and socket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F3848-9ECB-40AD-A4EB-705CCD41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97" y="1495712"/>
            <a:ext cx="3272633" cy="3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022A9-FFF6-45DE-81FD-B1AD3A2D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75" y="1568401"/>
            <a:ext cx="4596556" cy="35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Receiving the message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9A5AA-7520-44B0-BF0E-4B5B38DE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40" y="1517040"/>
            <a:ext cx="4209003" cy="36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8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 (last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week)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Organizing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and documents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A078C-8598-4599-ABE6-694CBE2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40" y="1947524"/>
            <a:ext cx="5457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Get variables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F0FEA-C370-4EBA-95C4-F0955F30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5" y="2139702"/>
            <a:ext cx="7381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Executing the commands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F608B-9A7C-446D-BA80-D4AC7F0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09" y="1569357"/>
            <a:ext cx="5513809" cy="33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0C190-87EB-45B0-8FBC-7DC968DC37F9}"/>
              </a:ext>
            </a:extLst>
          </p:cNvPr>
          <p:cNvSpPr txBox="1"/>
          <p:nvPr/>
        </p:nvSpPr>
        <p:spPr>
          <a:xfrm>
            <a:off x="1931529" y="2067694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MAC ping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37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35250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6164-48EF-4AFD-9764-F86985AAE09E}"/>
              </a:ext>
            </a:extLst>
          </p:cNvPr>
          <p:cNvSpPr txBox="1"/>
          <p:nvPr/>
        </p:nvSpPr>
        <p:spPr>
          <a:xfrm>
            <a:off x="1225242" y="124004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4FD72C-620F-4F8E-BADF-F3BBF62A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3814"/>
              </p:ext>
            </p:extLst>
          </p:nvPr>
        </p:nvGraphicFramePr>
        <p:xfrm>
          <a:off x="899592" y="1743710"/>
          <a:ext cx="67221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245088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42304552"/>
                    </a:ext>
                  </a:extLst>
                </a:gridCol>
                <a:gridCol w="1296956">
                  <a:extLst>
                    <a:ext uri="{9D8B030D-6E8A-4147-A177-3AD203B41FA5}">
                      <a16:colId xmlns:a16="http://schemas.microsoft.com/office/drawing/2014/main" val="1708001481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950866420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281155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 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4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Voluntary + 802.11p 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8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Real-time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9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6CDBD-F36E-45F8-B7DE-EB5993F71B4C}"/>
              </a:ext>
            </a:extLst>
          </p:cNvPr>
          <p:cNvSpPr txBox="1"/>
          <p:nvPr/>
        </p:nvSpPr>
        <p:spPr>
          <a:xfrm>
            <a:off x="1612453" y="369373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Parameters, </a:t>
            </a:r>
          </a:p>
          <a:p>
            <a:r>
              <a:rPr lang="en-US" altLang="ko-KR" dirty="0"/>
              <a:t> Min, Avg,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3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documents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Goals for week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2319922" y="1779662"/>
            <a:ext cx="3954929" cy="2229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commands 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50993C4-B6C3-4E6D-8DE6-140DFAF9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8" y="1923678"/>
            <a:ext cx="5572125" cy="261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&lt;Original process&gt;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152AA3-C1AC-4892-A85D-C23516CA0B81}"/>
              </a:ext>
            </a:extLst>
          </p:cNvPr>
          <p:cNvCxnSpPr/>
          <p:nvPr/>
        </p:nvCxnSpPr>
        <p:spPr>
          <a:xfrm>
            <a:off x="3275856" y="1923678"/>
            <a:ext cx="0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3D9CFC-CB98-4242-9F0A-D00F90DCC544}"/>
              </a:ext>
            </a:extLst>
          </p:cNvPr>
          <p:cNvSpPr txBox="1"/>
          <p:nvPr/>
        </p:nvSpPr>
        <p:spPr>
          <a:xfrm>
            <a:off x="3275856" y="471615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Separate steps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&lt;Improved process&gt;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3D6E39-C51E-4A04-851D-CF8E30A09762}"/>
              </a:ext>
            </a:extLst>
          </p:cNvPr>
          <p:cNvSpPr/>
          <p:nvPr/>
        </p:nvSpPr>
        <p:spPr>
          <a:xfrm rot="10800000">
            <a:off x="2730768" y="3189126"/>
            <a:ext cx="864096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58146205-E9B7-4187-8B09-394DC052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88" y="2643758"/>
            <a:ext cx="4578770" cy="2152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B9238-6BE9-4E4B-B11E-42FB0AF1994C}"/>
              </a:ext>
            </a:extLst>
          </p:cNvPr>
          <p:cNvSpPr txBox="1"/>
          <p:nvPr/>
        </p:nvSpPr>
        <p:spPr>
          <a:xfrm>
            <a:off x="2887838" y="289832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Added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93B131C-2E9C-4023-8659-9E3A735FF255}"/>
              </a:ext>
            </a:extLst>
          </p:cNvPr>
          <p:cNvSpPr/>
          <p:nvPr/>
        </p:nvSpPr>
        <p:spPr>
          <a:xfrm rot="12377755">
            <a:off x="2724401" y="2397038"/>
            <a:ext cx="1033899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E8ED-6BA4-455C-BD00-AD4992407B3A}"/>
              </a:ext>
            </a:extLst>
          </p:cNvPr>
          <p:cNvSpPr txBox="1"/>
          <p:nvPr/>
        </p:nvSpPr>
        <p:spPr>
          <a:xfrm>
            <a:off x="3364124" y="213775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NIC_NAME, Bandwidth, Frequency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E85080-6C4C-474B-BEB5-B4D9A4734583}"/>
              </a:ext>
            </a:extLst>
          </p:cNvPr>
          <p:cNvSpPr/>
          <p:nvPr/>
        </p:nvSpPr>
        <p:spPr>
          <a:xfrm>
            <a:off x="7102068" y="3082987"/>
            <a:ext cx="864096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E4B25-FDC8-4BB5-BFC5-3952B148DB44}"/>
              </a:ext>
            </a:extLst>
          </p:cNvPr>
          <p:cNvSpPr/>
          <p:nvPr/>
        </p:nvSpPr>
        <p:spPr>
          <a:xfrm>
            <a:off x="6372200" y="2666443"/>
            <a:ext cx="432048" cy="15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4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500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7A141-6CDA-455D-94FE-9F2075E4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1" y="1679973"/>
            <a:ext cx="728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8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570</Words>
  <Application>Microsoft Office PowerPoint</Application>
  <PresentationFormat>화면 슬라이드 쇼(16:9)</PresentationFormat>
  <Paragraphs>160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267</cp:revision>
  <dcterms:created xsi:type="dcterms:W3CDTF">2016-12-05T23:26:54Z</dcterms:created>
  <dcterms:modified xsi:type="dcterms:W3CDTF">2019-02-14T20:49:50Z</dcterms:modified>
</cp:coreProperties>
</file>