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8"/>
  </p:notesMasterIdLst>
  <p:sldIdLst>
    <p:sldId id="256" r:id="rId4"/>
    <p:sldId id="261" r:id="rId5"/>
    <p:sldId id="310" r:id="rId6"/>
    <p:sldId id="396" r:id="rId7"/>
    <p:sldId id="397" r:id="rId8"/>
    <p:sldId id="417" r:id="rId9"/>
    <p:sldId id="399" r:id="rId10"/>
    <p:sldId id="400" r:id="rId11"/>
    <p:sldId id="405" r:id="rId12"/>
    <p:sldId id="406" r:id="rId13"/>
    <p:sldId id="407" r:id="rId14"/>
    <p:sldId id="408" r:id="rId15"/>
    <p:sldId id="402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01" r:id="rId25"/>
    <p:sldId id="404" r:id="rId26"/>
    <p:sldId id="421" r:id="rId27"/>
    <p:sldId id="422" r:id="rId28"/>
    <p:sldId id="423" r:id="rId29"/>
    <p:sldId id="424" r:id="rId30"/>
    <p:sldId id="311" r:id="rId31"/>
    <p:sldId id="419" r:id="rId32"/>
    <p:sldId id="304" r:id="rId33"/>
    <p:sldId id="418" r:id="rId34"/>
    <p:sldId id="324" r:id="rId35"/>
    <p:sldId id="339" r:id="rId36"/>
    <p:sldId id="262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FA5"/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96" d="100"/>
          <a:sy n="96" d="100"/>
        </p:scale>
        <p:origin x="86" y="331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20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Prototyping Delay-Aware </a:t>
            </a:r>
          </a:p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V2X Safe Communications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Hyunjae</a:t>
            </a:r>
            <a:r>
              <a:rPr lang="en-US" altLang="ko-KR" b="1" dirty="0">
                <a:latin typeface="Abadi Extra Light" panose="020B0604020202020204" pitchFamily="34" charset="0"/>
              </a:rPr>
              <a:t> Lee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Jihun</a:t>
            </a:r>
            <a:r>
              <a:rPr lang="en-US" altLang="ko-KR" b="1" dirty="0">
                <a:latin typeface="Abadi Extra Light" panose="020B0604020202020204" pitchFamily="34" charset="0"/>
              </a:rPr>
              <a:t> Lim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EFF4D16-51E7-4100-9220-6E7B5C7A5E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76270"/>
            <a:ext cx="776688" cy="470312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8582DEEB-7256-4B66-9F56-9C294D747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123478"/>
            <a:ext cx="569332" cy="5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31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client.c</a:t>
            </a:r>
            <a:r>
              <a:rPr lang="en-US" altLang="ko-KR" dirty="0"/>
              <a:t> – Get variables and create frame and socket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909311-4CA9-4AAA-B65B-9AF39002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084" y="1495712"/>
            <a:ext cx="5151859" cy="32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5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client.c</a:t>
            </a:r>
            <a:r>
              <a:rPr lang="en-US" altLang="ko-KR" dirty="0"/>
              <a:t> – Setting socket </a:t>
            </a:r>
            <a:r>
              <a:rPr lang="en-US" altLang="ko-KR" dirty="0" err="1"/>
              <a:t>addr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1D1DF8-6ECE-4F06-B45A-946884898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76" y="1553486"/>
            <a:ext cx="4731047" cy="34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8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8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client.c</a:t>
            </a:r>
            <a:r>
              <a:rPr lang="en-US" altLang="ko-KR" dirty="0"/>
              <a:t> – Sending the message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07A915-8F79-4A2A-9C70-997065629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80" y="1489622"/>
            <a:ext cx="3756440" cy="35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4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EXTERN VARIABLE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9B5E2F-72FD-4DF9-BDDC-E2EB7B372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51" y="1645058"/>
            <a:ext cx="72485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60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98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LOCAL VARIABLE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A141CA-0D07-4A7F-8DA2-F7B85934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08" y="1579019"/>
            <a:ext cx="3325387" cy="35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7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52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Get variables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6F4EEB-3B75-4A8F-AF51-B5DF0FA32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14" y="1923678"/>
            <a:ext cx="7010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4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Creating the frame and socket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3F3848-9ECB-40AD-A4EB-705CCD416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697" y="1495712"/>
            <a:ext cx="3272633" cy="360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34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23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Setting socket </a:t>
            </a:r>
            <a:r>
              <a:rPr lang="en-US" altLang="ko-KR" dirty="0" err="1"/>
              <a:t>addr</a:t>
            </a:r>
            <a:r>
              <a:rPr lang="en-US" altLang="ko-KR" dirty="0"/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5022A9-FFF6-45DE-81FD-B1AD3A2D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75" y="1568401"/>
            <a:ext cx="4596556" cy="357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63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48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Receiving the message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89A5AA-7520-44B0-BF0E-4B5B38DE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840" y="1517040"/>
            <a:ext cx="4209003" cy="36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66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setup.c</a:t>
            </a:r>
            <a:r>
              <a:rPr lang="en-US" altLang="ko-KR" dirty="0"/>
              <a:t> – EXTERN VARIABLE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AA078C-8598-4599-ABE6-694CBE23A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40" y="1947524"/>
            <a:ext cx="54578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3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A61D87-E4B2-47B7-A8A6-3D8139322951}"/>
              </a:ext>
            </a:extLst>
          </p:cNvPr>
          <p:cNvGrpSpPr/>
          <p:nvPr/>
        </p:nvGrpSpPr>
        <p:grpSpPr>
          <a:xfrm>
            <a:off x="2267744" y="1059582"/>
            <a:ext cx="6552728" cy="914400"/>
            <a:chOff x="2267744" y="1059582"/>
            <a:chExt cx="655272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Pentagon 5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직사각형 39"/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1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AEAB442-2031-408F-9B0F-9CA722678350}"/>
              </a:ext>
            </a:extLst>
          </p:cNvPr>
          <p:cNvGrpSpPr/>
          <p:nvPr/>
        </p:nvGrpSpPr>
        <p:grpSpPr>
          <a:xfrm>
            <a:off x="2264738" y="1982609"/>
            <a:ext cx="6552728" cy="914400"/>
            <a:chOff x="2264738" y="1982609"/>
            <a:chExt cx="6552728" cy="914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13" name="Pentagon 12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Pentagon 13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Diamond 14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39"/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382961" y="2164145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7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7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on two boards and analyzing results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28975A-4F15-452E-B537-2B06887FF14E}"/>
              </a:ext>
            </a:extLst>
          </p:cNvPr>
          <p:cNvGrpSpPr/>
          <p:nvPr/>
        </p:nvGrpSpPr>
        <p:grpSpPr>
          <a:xfrm>
            <a:off x="2261732" y="2905636"/>
            <a:ext cx="6552728" cy="914400"/>
            <a:chOff x="2261732" y="2905636"/>
            <a:chExt cx="6552728" cy="914400"/>
          </a:xfrm>
        </p:grpSpPr>
        <p:grpSp>
          <p:nvGrpSpPr>
            <p:cNvPr id="16" name="Group 15"/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17" name="Pentagon 16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Pentagon 17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Diamond 18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" name="직사각형 39"/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382961" y="3088667"/>
              <a:ext cx="4752528" cy="546274"/>
              <a:chOff x="2299400" y="1781114"/>
              <a:chExt cx="4576856" cy="546274"/>
            </a:xfrm>
          </p:grpSpPr>
          <p:sp>
            <p:nvSpPr>
              <p:cNvPr id="3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8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 week (last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week)</a:t>
                </a:r>
              </a:p>
            </p:txBody>
          </p:sp>
          <p:sp>
            <p:nvSpPr>
              <p:cNvPr id="3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Organizing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Github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and documents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961" y="4013189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Feedback &amp; Plans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setup.c</a:t>
            </a:r>
            <a:r>
              <a:rPr lang="en-US" altLang="ko-KR" dirty="0"/>
              <a:t> – Get variables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FF0FEA-C370-4EBA-95C4-F0955F30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15" y="2139702"/>
            <a:ext cx="73818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51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70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setup.c</a:t>
            </a:r>
            <a:r>
              <a:rPr lang="en-US" altLang="ko-KR" dirty="0"/>
              <a:t> – Executing the commands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1F608B-9A7C-446D-BA80-D4AC7F02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109" y="1569357"/>
            <a:ext cx="5513809" cy="339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D) Test mapping between two boards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7" y="1563638"/>
            <a:ext cx="9144000" cy="158596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3838"/>
            <a:ext cx="9144000" cy="10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73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D) Test mapping between two boards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7" y="1707654"/>
            <a:ext cx="9144000" cy="11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00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9977" y="2715766"/>
            <a:ext cx="8787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NIC(1)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2195736" y="1779662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301990" y="1779662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931529" y="14603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Tx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12160" y="14470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Rx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207342" y="176227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./Client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5274682" y="1756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./Server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854892" y="2379917"/>
            <a:ext cx="2787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User: </a:t>
            </a:r>
          </a:p>
          <a:p>
            <a:r>
              <a:rPr lang="fr-FR" dirty="0"/>
              <a:t>1) ./setup</a:t>
            </a:r>
          </a:p>
          <a:p>
            <a:r>
              <a:rPr lang="fr-FR" dirty="0"/>
              <a:t>2) ./nano configuration.txt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75824" y="2725058"/>
            <a:ext cx="8787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NIC(2)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22551" y="3118581"/>
            <a:ext cx="180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MAC_sender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308244" y="311858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MAC_receiver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266481" y="3392688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MAC_sender</a:t>
            </a:r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MAC_receiver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486825" y="1761475"/>
            <a:ext cx="147989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Normal case</a:t>
            </a:r>
          </a:p>
        </p:txBody>
      </p:sp>
    </p:spTree>
    <p:extLst>
      <p:ext uri="{BB962C8B-B14F-4D97-AF65-F5344CB8AC3E}">
        <p14:creationId xmlns:p14="http://schemas.microsoft.com/office/powerpoint/2010/main" val="1083875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9977" y="2715766"/>
            <a:ext cx="8787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NIC(1)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2195736" y="1779662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301990" y="1779662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931529" y="14603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Tx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12160" y="14470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Rx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207342" y="176227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./Client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5274682" y="1756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./Server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854892" y="2379917"/>
            <a:ext cx="2787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User: </a:t>
            </a:r>
          </a:p>
          <a:p>
            <a:r>
              <a:rPr lang="fr-FR" dirty="0"/>
              <a:t>1) ./setup</a:t>
            </a:r>
          </a:p>
          <a:p>
            <a:r>
              <a:rPr lang="fr-FR" dirty="0"/>
              <a:t>2) ./nano configuration.txt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75824" y="2725058"/>
            <a:ext cx="8787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NIC(2)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22551" y="3118581"/>
            <a:ext cx="180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MAC_sender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308244" y="311858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MAC_receiver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714606" y="3389203"/>
            <a:ext cx="3297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MAC_sender</a:t>
            </a:r>
            <a:r>
              <a:rPr lang="fr-FR" dirty="0"/>
              <a:t> as </a:t>
            </a:r>
            <a:r>
              <a:rPr lang="fr-FR" dirty="0">
                <a:solidFill>
                  <a:srgbClr val="FF0000"/>
                </a:solidFill>
              </a:rPr>
              <a:t>MAC_A</a:t>
            </a:r>
          </a:p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MAC_receiver</a:t>
            </a:r>
            <a:r>
              <a:rPr lang="fr-FR" dirty="0"/>
              <a:t> as </a:t>
            </a:r>
            <a:r>
              <a:rPr lang="fr-FR" dirty="0">
                <a:solidFill>
                  <a:srgbClr val="FF0000"/>
                </a:solidFill>
              </a:rPr>
              <a:t>MAC_B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 IT STILL WORKING.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486825" y="1761475"/>
            <a:ext cx="11464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Bad case</a:t>
            </a:r>
          </a:p>
        </p:txBody>
      </p:sp>
    </p:spTree>
    <p:extLst>
      <p:ext uri="{BB962C8B-B14F-4D97-AF65-F5344CB8AC3E}">
        <p14:creationId xmlns:p14="http://schemas.microsoft.com/office/powerpoint/2010/main" val="1294173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9977" y="2715766"/>
            <a:ext cx="8787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NIC(1)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2195736" y="1779662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301990" y="1779662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931529" y="14603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Tx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12160" y="14470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Rx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207342" y="176227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./Client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5274682" y="1756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./Server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75824" y="2725058"/>
            <a:ext cx="8787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NIC(2)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22551" y="3118581"/>
            <a:ext cx="180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MAC_sender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308244" y="311858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MAC_receiver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486825" y="1761475"/>
            <a:ext cx="11464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Bad case</a:t>
            </a:r>
          </a:p>
        </p:txBody>
      </p:sp>
      <p:sp>
        <p:nvSpPr>
          <p:cNvPr id="10" name="Ellipse 9"/>
          <p:cNvSpPr/>
          <p:nvPr/>
        </p:nvSpPr>
        <p:spPr>
          <a:xfrm>
            <a:off x="2249879" y="2364982"/>
            <a:ext cx="1257162" cy="576064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34" name="Ellipse 33"/>
          <p:cNvSpPr/>
          <p:nvPr/>
        </p:nvSpPr>
        <p:spPr>
          <a:xfrm>
            <a:off x="4994393" y="2329014"/>
            <a:ext cx="1257162" cy="576064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sp>
        <p:nvSpPr>
          <p:cNvPr id="15" name="Double flèche horizontale 14"/>
          <p:cNvSpPr/>
          <p:nvPr/>
        </p:nvSpPr>
        <p:spPr>
          <a:xfrm>
            <a:off x="3666138" y="2441618"/>
            <a:ext cx="1147584" cy="422792"/>
          </a:xfrm>
          <a:prstGeom prst="leftRightArrow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299252" y="3014544"/>
            <a:ext cx="183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Sending</a:t>
            </a:r>
            <a:r>
              <a:rPr lang="fr-FR" sz="1200" dirty="0"/>
              <a:t> data to MAC_B</a:t>
            </a:r>
          </a:p>
          <a:p>
            <a:r>
              <a:rPr lang="fr-FR" sz="1200" dirty="0" err="1"/>
              <a:t>From</a:t>
            </a:r>
            <a:r>
              <a:rPr lang="fr-FR" sz="1200" dirty="0"/>
              <a:t> MAC_A</a:t>
            </a:r>
          </a:p>
        </p:txBody>
      </p:sp>
    </p:spTree>
    <p:extLst>
      <p:ext uri="{BB962C8B-B14F-4D97-AF65-F5344CB8AC3E}">
        <p14:creationId xmlns:p14="http://schemas.microsoft.com/office/powerpoint/2010/main" val="621641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9977" y="2715766"/>
            <a:ext cx="8787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NIC(1)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2195736" y="1779662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301990" y="1779662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931529" y="14603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Tx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12160" y="14470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Rx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207342" y="176227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./Client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5274682" y="1756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./Server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75824" y="2725058"/>
            <a:ext cx="8787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NIC(2)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22551" y="3118581"/>
            <a:ext cx="180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MAC_sender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308244" y="311858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MAC_receiver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486825" y="1761475"/>
            <a:ext cx="11464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Bad case</a:t>
            </a:r>
          </a:p>
        </p:txBody>
      </p:sp>
      <p:sp>
        <p:nvSpPr>
          <p:cNvPr id="10" name="Ellipse 9"/>
          <p:cNvSpPr/>
          <p:nvPr/>
        </p:nvSpPr>
        <p:spPr>
          <a:xfrm>
            <a:off x="2249879" y="2364982"/>
            <a:ext cx="1257162" cy="576064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34" name="Ellipse 33"/>
          <p:cNvSpPr/>
          <p:nvPr/>
        </p:nvSpPr>
        <p:spPr>
          <a:xfrm>
            <a:off x="4994393" y="2329014"/>
            <a:ext cx="1257162" cy="576064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sp>
        <p:nvSpPr>
          <p:cNvPr id="15" name="Double flèche horizontale 14"/>
          <p:cNvSpPr/>
          <p:nvPr/>
        </p:nvSpPr>
        <p:spPr>
          <a:xfrm>
            <a:off x="3666138" y="2441618"/>
            <a:ext cx="1147584" cy="422792"/>
          </a:xfrm>
          <a:prstGeom prst="leftRightArrow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015432" y="3023915"/>
            <a:ext cx="2199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Receiving</a:t>
            </a:r>
            <a:r>
              <a:rPr lang="fr-FR" sz="1200" dirty="0"/>
              <a:t> data </a:t>
            </a:r>
            <a:r>
              <a:rPr lang="fr-FR" sz="1200" dirty="0" err="1"/>
              <a:t>from</a:t>
            </a:r>
            <a:r>
              <a:rPr lang="fr-FR" sz="1200" dirty="0"/>
              <a:t> MAC_A</a:t>
            </a:r>
          </a:p>
          <a:p>
            <a:r>
              <a:rPr lang="fr-FR" sz="1200" dirty="0" err="1"/>
              <a:t>After</a:t>
            </a:r>
            <a:r>
              <a:rPr lang="fr-FR" sz="1200" dirty="0"/>
              <a:t> </a:t>
            </a:r>
            <a:r>
              <a:rPr lang="fr-FR" sz="1200" dirty="0" err="1"/>
              <a:t>checking</a:t>
            </a:r>
            <a:r>
              <a:rPr lang="fr-FR" sz="1200" dirty="0"/>
              <a:t> if the </a:t>
            </a:r>
            <a:r>
              <a:rPr lang="fr-FR" sz="1200" dirty="0" err="1"/>
              <a:t>sender</a:t>
            </a:r>
            <a:r>
              <a:rPr lang="fr-FR" sz="1200" dirty="0"/>
              <a:t> </a:t>
            </a:r>
            <a:r>
              <a:rPr lang="fr-FR" sz="1200" dirty="0" err="1"/>
              <a:t>is</a:t>
            </a:r>
            <a:endParaRPr lang="fr-FR" sz="1200" dirty="0"/>
          </a:p>
          <a:p>
            <a:r>
              <a:rPr lang="fr-FR" sz="1200" dirty="0" err="1"/>
              <a:t>MAC_a</a:t>
            </a:r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130335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B09954-3103-4ABB-A240-3FEF9E973B03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4738" y="1982609"/>
            <a:chExt cx="6552728" cy="914400"/>
          </a:xfrm>
        </p:grpSpPr>
        <p:grpSp>
          <p:nvGrpSpPr>
            <p:cNvPr id="19" name="Group 11">
              <a:extLst>
                <a:ext uri="{FF2B5EF4-FFF2-40B4-BE49-F238E27FC236}">
                  <a16:creationId xmlns:a16="http://schemas.microsoft.com/office/drawing/2014/main" id="{983679AA-F427-4723-9DD7-9B8169645909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4" name="Pentagon 12">
                <a:extLst>
                  <a:ext uri="{FF2B5EF4-FFF2-40B4-BE49-F238E27FC236}">
                    <a16:creationId xmlns:a16="http://schemas.microsoft.com/office/drawing/2014/main" id="{3E85B5FC-CED0-4BA9-892F-87B6E2ACACF4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Pentagon 13">
                <a:extLst>
                  <a:ext uri="{FF2B5EF4-FFF2-40B4-BE49-F238E27FC236}">
                    <a16:creationId xmlns:a16="http://schemas.microsoft.com/office/drawing/2014/main" id="{737D7F56-2121-4DDB-86AA-CA77D93C20B1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Diamond 14">
                <a:extLst>
                  <a:ext uri="{FF2B5EF4-FFF2-40B4-BE49-F238E27FC236}">
                    <a16:creationId xmlns:a16="http://schemas.microsoft.com/office/drawing/2014/main" id="{68019706-D8DA-43B7-92FA-BAB5A39026B6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39">
              <a:extLst>
                <a:ext uri="{FF2B5EF4-FFF2-40B4-BE49-F238E27FC236}">
                  <a16:creationId xmlns:a16="http://schemas.microsoft.com/office/drawing/2014/main" id="{E8527523-79AC-42E8-A385-5609ABEDEB90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A4152A1A-67E4-44AB-8D77-C93E34D58BE6}"/>
                </a:ext>
              </a:extLst>
            </p:cNvPr>
            <p:cNvGrpSpPr/>
            <p:nvPr/>
          </p:nvGrpSpPr>
          <p:grpSpPr>
            <a:xfrm>
              <a:off x="3237518" y="2144939"/>
              <a:ext cx="4897971" cy="565480"/>
              <a:chOff x="2159333" y="1761908"/>
              <a:chExt cx="4716923" cy="565480"/>
            </a:xfrm>
          </p:grpSpPr>
          <p:sp>
            <p:nvSpPr>
              <p:cNvPr id="22" name="TextBox 10">
                <a:extLst>
                  <a:ext uri="{FF2B5EF4-FFF2-40B4-BE49-F238E27FC236}">
                    <a16:creationId xmlns:a16="http://schemas.microsoft.com/office/drawing/2014/main" id="{A2BED897-E2F9-49FB-A210-3FD06F5D2593}"/>
                  </a:ext>
                </a:extLst>
              </p:cNvPr>
              <p:cNvSpPr txBox="1"/>
              <p:nvPr/>
            </p:nvSpPr>
            <p:spPr bwMode="auto">
              <a:xfrm>
                <a:off x="2159333" y="1761908"/>
                <a:ext cx="4576856" cy="33855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7</a:t>
                </a:r>
                <a:r>
                  <a:rPr lang="en-US" altLang="ko-KR" sz="16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3" name="TextBox 12">
                <a:extLst>
                  <a:ext uri="{FF2B5EF4-FFF2-40B4-BE49-F238E27FC236}">
                    <a16:creationId xmlns:a16="http://schemas.microsoft.com/office/drawing/2014/main" id="{2463B9E0-290D-4E6F-B50A-001E022F3C46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on two boards and analyzing results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855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7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on two boards and analyzing results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ZoneTexte 2"/>
          <p:cNvSpPr txBox="1"/>
          <p:nvPr/>
        </p:nvSpPr>
        <p:spPr>
          <a:xfrm>
            <a:off x="1568991" y="1563638"/>
            <a:ext cx="5947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</a:t>
            </a:r>
            <a:r>
              <a:rPr lang="en-US" dirty="0">
                <a:solidFill>
                  <a:srgbClr val="FF0000"/>
                </a:solidFill>
              </a:rPr>
              <a:t>more precise instructions </a:t>
            </a:r>
            <a:r>
              <a:rPr lang="en-US" dirty="0"/>
              <a:t>to solve the differences</a:t>
            </a:r>
          </a:p>
          <a:p>
            <a:r>
              <a:rPr lang="en-US" dirty="0"/>
              <a:t>between timestamp on each machine.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660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7719E0-E8B9-4F66-A728-7243B67D0B6D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7744" y="1059582"/>
            <a:chExt cx="6552728" cy="914400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AAFD339F-09EE-41D5-B1BB-5D9B4B49A53B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15" name="Pentagon 4">
                <a:extLst>
                  <a:ext uri="{FF2B5EF4-FFF2-40B4-BE49-F238E27FC236}">
                    <a16:creationId xmlns:a16="http://schemas.microsoft.com/office/drawing/2014/main" id="{AF72AF8A-CB33-4349-9811-64725C43C6A1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Pentagon 5">
                <a:extLst>
                  <a:ext uri="{FF2B5EF4-FFF2-40B4-BE49-F238E27FC236}">
                    <a16:creationId xmlns:a16="http://schemas.microsoft.com/office/drawing/2014/main" id="{5AE3B9A4-03A1-479D-912E-31B82B93BE83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Diamond 6">
                <a:extLst>
                  <a:ext uri="{FF2B5EF4-FFF2-40B4-BE49-F238E27FC236}">
                    <a16:creationId xmlns:a16="http://schemas.microsoft.com/office/drawing/2014/main" id="{A3DAA220-134F-44B2-8B20-58A5CC693CE5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402308A2-C6E3-4A0E-AAFB-510E2F7E5214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D20C0DBB-E21A-4051-B743-12A0DD7B2B81}"/>
                </a:ext>
              </a:extLst>
            </p:cNvPr>
            <p:cNvGrpSpPr/>
            <p:nvPr/>
          </p:nvGrpSpPr>
          <p:grpSpPr>
            <a:xfrm>
              <a:off x="3203848" y="1219458"/>
              <a:ext cx="4931641" cy="566439"/>
              <a:chOff x="2126908" y="1760949"/>
              <a:chExt cx="4749348" cy="566439"/>
            </a:xfrm>
          </p:grpSpPr>
          <p:sp>
            <p:nvSpPr>
              <p:cNvPr id="13" name="TextBox 10">
                <a:extLst>
                  <a:ext uri="{FF2B5EF4-FFF2-40B4-BE49-F238E27FC236}">
                    <a16:creationId xmlns:a16="http://schemas.microsoft.com/office/drawing/2014/main" id="{8D2F6DE8-1CB4-434A-B85E-CE33DA03E823}"/>
                  </a:ext>
                </a:extLst>
              </p:cNvPr>
              <p:cNvSpPr txBox="1"/>
              <p:nvPr/>
            </p:nvSpPr>
            <p:spPr bwMode="auto">
              <a:xfrm>
                <a:off x="2126908" y="1760949"/>
                <a:ext cx="4576856" cy="369332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C96942D5-489F-4B41-BAF0-570D67FD9DEF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6553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7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on two boards and analyzing results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76164-48EF-4AFD-9764-F86985AAE09E}"/>
              </a:ext>
            </a:extLst>
          </p:cNvPr>
          <p:cNvSpPr txBox="1"/>
          <p:nvPr/>
        </p:nvSpPr>
        <p:spPr>
          <a:xfrm>
            <a:off x="1225242" y="1240043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</a:t>
            </a:r>
          </a:p>
          <a:p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4FD72C-620F-4F8E-BADF-F3BBF62A6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63814"/>
              </p:ext>
            </p:extLst>
          </p:nvPr>
        </p:nvGraphicFramePr>
        <p:xfrm>
          <a:off x="899592" y="1743710"/>
          <a:ext cx="67221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2450883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142304552"/>
                    </a:ext>
                  </a:extLst>
                </a:gridCol>
                <a:gridCol w="1296956">
                  <a:extLst>
                    <a:ext uri="{9D8B030D-6E8A-4147-A177-3AD203B41FA5}">
                      <a16:colId xmlns:a16="http://schemas.microsoft.com/office/drawing/2014/main" val="1708001481"/>
                    </a:ext>
                  </a:extLst>
                </a:gridCol>
                <a:gridCol w="1344420">
                  <a:extLst>
                    <a:ext uri="{9D8B030D-6E8A-4147-A177-3AD203B41FA5}">
                      <a16:colId xmlns:a16="http://schemas.microsoft.com/office/drawing/2014/main" val="950866420"/>
                    </a:ext>
                  </a:extLst>
                </a:gridCol>
                <a:gridCol w="1344420">
                  <a:extLst>
                    <a:ext uri="{9D8B030D-6E8A-4147-A177-3AD203B41FA5}">
                      <a16:colId xmlns:a16="http://schemas.microsoft.com/office/drawing/2014/main" val="2811554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FIFO low </a:t>
                      </a:r>
                      <a:r>
                        <a:rPr lang="en-US" altLang="ko-KR" dirty="0" err="1"/>
                        <a:t>pri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FIFO</a:t>
                      </a:r>
                    </a:p>
                    <a:p>
                      <a:pPr latinLnBrk="1"/>
                      <a:r>
                        <a:rPr lang="en-US" altLang="ko-KR" dirty="0"/>
                        <a:t>High </a:t>
                      </a:r>
                      <a:r>
                        <a:rPr lang="en-US" altLang="ko-KR" dirty="0" err="1"/>
                        <a:t>pri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Others</a:t>
                      </a:r>
                    </a:p>
                    <a:p>
                      <a:pPr latinLnBrk="1"/>
                      <a:r>
                        <a:rPr lang="en-US" altLang="ko-KR" dirty="0"/>
                        <a:t>Low </a:t>
                      </a:r>
                      <a:r>
                        <a:rPr lang="en-US" altLang="ko-KR" dirty="0" err="1"/>
                        <a:t>pri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Others</a:t>
                      </a:r>
                    </a:p>
                    <a:p>
                      <a:pPr latinLnBrk="1"/>
                      <a:r>
                        <a:rPr lang="en-US" altLang="ko-KR" dirty="0"/>
                        <a:t>High </a:t>
                      </a:r>
                      <a:r>
                        <a:rPr lang="en-US" altLang="ko-KR" dirty="0" err="1"/>
                        <a:t>pri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4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Voluntary + 802.11p patch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68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Real-time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09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BD6CDBD-F36E-45F8-B7DE-EB5993F71B4C}"/>
              </a:ext>
            </a:extLst>
          </p:cNvPr>
          <p:cNvSpPr txBox="1"/>
          <p:nvPr/>
        </p:nvSpPr>
        <p:spPr>
          <a:xfrm>
            <a:off x="1612453" y="3693733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Parameters, </a:t>
            </a:r>
          </a:p>
          <a:p>
            <a:r>
              <a:rPr lang="en-US" altLang="ko-KR" dirty="0"/>
              <a:t> Min, Avg, 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664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7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on two boards and analyzing results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631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14BB3C-628D-4073-9ACB-6BABFE3BE87E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1732" y="2905636"/>
            <a:chExt cx="6552728" cy="9144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44D3F7-0087-49AA-806B-3CBB0E3B3756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30" name="Pentagon 16">
                <a:extLst>
                  <a:ext uri="{FF2B5EF4-FFF2-40B4-BE49-F238E27FC236}">
                    <a16:creationId xmlns:a16="http://schemas.microsoft.com/office/drawing/2014/main" id="{8F8445AF-693D-4103-947B-82C0A62A848D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7">
                <a:extLst>
                  <a:ext uri="{FF2B5EF4-FFF2-40B4-BE49-F238E27FC236}">
                    <a16:creationId xmlns:a16="http://schemas.microsoft.com/office/drawing/2014/main" id="{A46FAD37-6021-45B5-96CE-9E20AE1E7E2B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8">
                <a:extLst>
                  <a:ext uri="{FF2B5EF4-FFF2-40B4-BE49-F238E27FC236}">
                    <a16:creationId xmlns:a16="http://schemas.microsoft.com/office/drawing/2014/main" id="{D343C9E8-0DBA-4921-A4E4-629C9B84A3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486675C4-19C9-4E6B-B16A-AAA9EFBAF9C9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836675DF-6708-4F1E-826D-197E36566450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Organizing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documents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defRPr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10">
            <a:extLst>
              <a:ext uri="{FF2B5EF4-FFF2-40B4-BE49-F238E27FC236}">
                <a16:creationId xmlns:a16="http://schemas.microsoft.com/office/drawing/2014/main" id="{631C287C-ADD9-4A18-A6D9-0735987FF278}"/>
              </a:ext>
            </a:extLst>
          </p:cNvPr>
          <p:cNvSpPr txBox="1"/>
          <p:nvPr/>
        </p:nvSpPr>
        <p:spPr bwMode="auto">
          <a:xfrm>
            <a:off x="2880484" y="2276880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</a:t>
            </a:r>
            <a:r>
              <a:rPr lang="en-US" altLang="ko-KR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47563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 and analyzing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D4FEC-AC1D-437E-91A2-FE16D4612DA7}"/>
              </a:ext>
            </a:extLst>
          </p:cNvPr>
          <p:cNvSpPr txBox="1"/>
          <p:nvPr/>
        </p:nvSpPr>
        <p:spPr>
          <a:xfrm>
            <a:off x="1521958" y="1419622"/>
            <a:ext cx="6575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Plan, </a:t>
            </a:r>
          </a:p>
          <a:p>
            <a:endParaRPr lang="en-US" altLang="ko-KR" dirty="0"/>
          </a:p>
          <a:p>
            <a:r>
              <a:rPr lang="en-US" altLang="ko-KR" dirty="0"/>
              <a:t> 1. More tests and get some informative results with two boards.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2. Results-visualization (</a:t>
            </a:r>
            <a:r>
              <a:rPr lang="en-US" altLang="ko-KR" dirty="0" err="1"/>
              <a:t>matlab</a:t>
            </a:r>
            <a:r>
              <a:rPr lang="en-US" altLang="ko-KR" dirty="0"/>
              <a:t>, </a:t>
            </a:r>
            <a:r>
              <a:rPr lang="en-US" altLang="ko-KR" dirty="0" err="1"/>
              <a:t>matplob</a:t>
            </a:r>
            <a:r>
              <a:rPr lang="en-US" altLang="ko-KR" dirty="0"/>
              <a:t>.. </a:t>
            </a:r>
            <a:r>
              <a:rPr lang="en-US" altLang="ko-KR" dirty="0" err="1"/>
              <a:t>Etc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3. </a:t>
            </a:r>
            <a:r>
              <a:rPr lang="en-US" altLang="ko-KR" dirty="0" err="1"/>
              <a:t>Dockerization</a:t>
            </a:r>
            <a:r>
              <a:rPr lang="en-US" altLang="ko-KR" dirty="0"/>
              <a:t> (?)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388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11710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Goals for week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2319922" y="1779662"/>
            <a:ext cx="3954929" cy="2229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lphaLcParenR"/>
            </a:pPr>
            <a:r>
              <a:rPr lang="en-US" altLang="ko-KR" dirty="0"/>
              <a:t>Add setup command into </a:t>
            </a:r>
            <a:r>
              <a:rPr lang="en-US" altLang="ko-KR" dirty="0" err="1"/>
              <a:t>makefile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lphaLcParenR"/>
            </a:pPr>
            <a:r>
              <a:rPr lang="en-US" altLang="ko-KR" dirty="0"/>
              <a:t>Use </a:t>
            </a:r>
            <a:r>
              <a:rPr lang="en-US" altLang="ko-KR" dirty="0" err="1"/>
              <a:t>gettime</a:t>
            </a:r>
            <a:r>
              <a:rPr lang="en-US" altLang="ko-KR" dirty="0"/>
              <a:t> function</a:t>
            </a:r>
          </a:p>
          <a:p>
            <a:pPr marL="342900" indent="-342900">
              <a:lnSpc>
                <a:spcPct val="200000"/>
              </a:lnSpc>
              <a:buAutoNum type="alphaLcParenR"/>
            </a:pPr>
            <a:r>
              <a:rPr lang="en-US" altLang="ko-KR" dirty="0"/>
              <a:t>Add commands </a:t>
            </a:r>
          </a:p>
          <a:p>
            <a:pPr marL="342900" indent="-342900">
              <a:lnSpc>
                <a:spcPct val="200000"/>
              </a:lnSpc>
              <a:buAutoNum type="alphaLcParenR"/>
            </a:pPr>
            <a:r>
              <a:rPr lang="en-US" altLang="ko-KR" dirty="0"/>
              <a:t>Test mapping between two boards</a:t>
            </a:r>
          </a:p>
        </p:txBody>
      </p:sp>
    </p:spTree>
    <p:extLst>
      <p:ext uri="{BB962C8B-B14F-4D97-AF65-F5344CB8AC3E}">
        <p14:creationId xmlns:p14="http://schemas.microsoft.com/office/powerpoint/2010/main" val="3941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A) Add setup command into </a:t>
            </a:r>
            <a:r>
              <a:rPr lang="en-US" altLang="ko-KR" dirty="0" err="1"/>
              <a:t>makefile</a:t>
            </a:r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7D486E-F5EE-456A-8048-716ED6C827DE}"/>
              </a:ext>
            </a:extLst>
          </p:cNvPr>
          <p:cNvGrpSpPr/>
          <p:nvPr/>
        </p:nvGrpSpPr>
        <p:grpSpPr>
          <a:xfrm>
            <a:off x="467544" y="1972733"/>
            <a:ext cx="2695272" cy="2589840"/>
            <a:chOff x="948368" y="1744882"/>
            <a:chExt cx="2695272" cy="258984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BF72277-7343-45F2-99A0-E9DA12FB9566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0132758-C999-4ABB-B246-57883DC1B361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B04B2C5-C42B-423B-B8C5-C2FD65A7E976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85CE5AC-F6D2-43A2-A815-7F5B3F4AD71B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88F14C57-3E5C-4E57-A2D1-84ECEBB1EB3D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98FE677F-8765-4B57-8861-A5FE5538FE1D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AAC76403-50B1-4674-A7C0-EECBB49A9E39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550993C4-B6C3-4E6D-8DE6-140DFAF9A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08" y="1923678"/>
            <a:ext cx="5572125" cy="2619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D70999-D105-4EA3-8BC6-755EFDE2E814}"/>
              </a:ext>
            </a:extLst>
          </p:cNvPr>
          <p:cNvSpPr txBox="1"/>
          <p:nvPr/>
        </p:nvSpPr>
        <p:spPr>
          <a:xfrm>
            <a:off x="2033677" y="1559654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&lt;Original process&gt;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152AA3-C1AC-4892-A85D-C23516CA0B81}"/>
              </a:ext>
            </a:extLst>
          </p:cNvPr>
          <p:cNvCxnSpPr/>
          <p:nvPr/>
        </p:nvCxnSpPr>
        <p:spPr>
          <a:xfrm>
            <a:off x="3275856" y="1923678"/>
            <a:ext cx="0" cy="2880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3D9CFC-CB98-4242-9F0A-D00F90DCC544}"/>
              </a:ext>
            </a:extLst>
          </p:cNvPr>
          <p:cNvSpPr txBox="1"/>
          <p:nvPr/>
        </p:nvSpPr>
        <p:spPr>
          <a:xfrm>
            <a:off x="3275856" y="4716159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Separate steps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63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A) Add setup command into </a:t>
            </a:r>
            <a:r>
              <a:rPr lang="en-US" altLang="ko-KR" dirty="0" err="1"/>
              <a:t>makefile</a:t>
            </a:r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7D486E-F5EE-456A-8048-716ED6C827DE}"/>
              </a:ext>
            </a:extLst>
          </p:cNvPr>
          <p:cNvGrpSpPr/>
          <p:nvPr/>
        </p:nvGrpSpPr>
        <p:grpSpPr>
          <a:xfrm>
            <a:off x="467544" y="1972733"/>
            <a:ext cx="2695272" cy="2589840"/>
            <a:chOff x="948368" y="1744882"/>
            <a:chExt cx="2695272" cy="258984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BF72277-7343-45F2-99A0-E9DA12FB9566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0132758-C999-4ABB-B246-57883DC1B361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B04B2C5-C42B-423B-B8C5-C2FD65A7E976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85CE5AC-F6D2-43A2-A815-7F5B3F4AD71B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88F14C57-3E5C-4E57-A2D1-84ECEBB1EB3D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98FE677F-8765-4B57-8861-A5FE5538FE1D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AAC76403-50B1-4674-A7C0-EECBB49A9E39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ED70999-D105-4EA3-8BC6-755EFDE2E814}"/>
              </a:ext>
            </a:extLst>
          </p:cNvPr>
          <p:cNvSpPr txBox="1"/>
          <p:nvPr/>
        </p:nvSpPr>
        <p:spPr>
          <a:xfrm>
            <a:off x="2033677" y="155965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&lt;Improved process&gt;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13D6E39-C51E-4A04-851D-CF8E30A09762}"/>
              </a:ext>
            </a:extLst>
          </p:cNvPr>
          <p:cNvSpPr/>
          <p:nvPr/>
        </p:nvSpPr>
        <p:spPr>
          <a:xfrm rot="10800000">
            <a:off x="2730768" y="3189126"/>
            <a:ext cx="864096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58146205-E9B7-4187-8B09-394DC0529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88" y="2643758"/>
            <a:ext cx="4578770" cy="2152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4B9238-6BE9-4E4B-B11E-42FB0AF1994C}"/>
              </a:ext>
            </a:extLst>
          </p:cNvPr>
          <p:cNvSpPr txBox="1"/>
          <p:nvPr/>
        </p:nvSpPr>
        <p:spPr>
          <a:xfrm>
            <a:off x="2887838" y="289832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Added</a:t>
            </a:r>
            <a:endParaRPr lang="ko-KR" altLang="en-US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93B131C-2E9C-4023-8659-9E3A735FF255}"/>
              </a:ext>
            </a:extLst>
          </p:cNvPr>
          <p:cNvSpPr/>
          <p:nvPr/>
        </p:nvSpPr>
        <p:spPr>
          <a:xfrm rot="12377755">
            <a:off x="2724401" y="2397038"/>
            <a:ext cx="1033899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6E8ED-6BA4-455C-BD00-AD4992407B3A}"/>
              </a:ext>
            </a:extLst>
          </p:cNvPr>
          <p:cNvSpPr txBox="1"/>
          <p:nvPr/>
        </p:nvSpPr>
        <p:spPr>
          <a:xfrm>
            <a:off x="3364124" y="2137751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NIC_NAME, Bandwidth, Frequency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E85080-6C4C-474B-BEB5-B4D9A4734583}"/>
              </a:ext>
            </a:extLst>
          </p:cNvPr>
          <p:cNvSpPr/>
          <p:nvPr/>
        </p:nvSpPr>
        <p:spPr>
          <a:xfrm>
            <a:off x="7102068" y="3082987"/>
            <a:ext cx="864096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1E4B25-FDC8-4BB5-BFC5-3952B148DB44}"/>
              </a:ext>
            </a:extLst>
          </p:cNvPr>
          <p:cNvSpPr/>
          <p:nvPr/>
        </p:nvSpPr>
        <p:spPr>
          <a:xfrm>
            <a:off x="6372200" y="2666443"/>
            <a:ext cx="432048" cy="156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37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B) Use </a:t>
            </a:r>
            <a:r>
              <a:rPr lang="en-US" altLang="ko-KR" dirty="0" err="1"/>
              <a:t>gettime</a:t>
            </a:r>
            <a:r>
              <a:rPr lang="en-US" altLang="ko-KR" dirty="0"/>
              <a:t> function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75" y="1600651"/>
            <a:ext cx="2352675" cy="4476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710" y="1525174"/>
            <a:ext cx="5240560" cy="10246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75" y="3003798"/>
            <a:ext cx="4914900" cy="143827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73260" y="134050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Client.c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9978" y="2594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Server.c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101209" y="365187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Clock</a:t>
            </a:r>
            <a:r>
              <a:rPr lang="fr-FR" dirty="0"/>
              <a:t> </a:t>
            </a:r>
            <a:r>
              <a:rPr lang="fr-FR" dirty="0" err="1"/>
              <a:t>underflow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827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94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client.c</a:t>
            </a:r>
            <a:r>
              <a:rPr lang="en-US" altLang="ko-KR" dirty="0"/>
              <a:t> – EXTERN VARIABLE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47A141-6CDA-455D-94FE-9F2075E4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1" y="1679973"/>
            <a:ext cx="72866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5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client.c</a:t>
            </a:r>
            <a:r>
              <a:rPr lang="en-US" altLang="ko-KR" dirty="0"/>
              <a:t> – LOCAL VARIABLE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40E9DE-0634-4BC9-A21B-A7FC76C89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64" y="1495712"/>
            <a:ext cx="4989934" cy="32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7879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사용자 지정 1">
      <a:majorFont>
        <a:latin typeface="Abadi"/>
        <a:ea typeface="Arial Unicode MS"/>
        <a:cs typeface=""/>
      </a:majorFont>
      <a:minorFont>
        <a:latin typeface="Abad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797</Words>
  <Application>Microsoft Office PowerPoint</Application>
  <PresentationFormat>화면 슬라이드 쇼(16:9)</PresentationFormat>
  <Paragraphs>236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맑은 고딕</vt:lpstr>
      <vt:lpstr>Abadi</vt:lpstr>
      <vt:lpstr>Abadi Extra Light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HYUNJAE LEE</cp:lastModifiedBy>
  <cp:revision>277</cp:revision>
  <dcterms:created xsi:type="dcterms:W3CDTF">2016-12-05T23:26:54Z</dcterms:created>
  <dcterms:modified xsi:type="dcterms:W3CDTF">2019-02-19T10:51:53Z</dcterms:modified>
</cp:coreProperties>
</file>