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4"/>
  </p:notesMasterIdLst>
  <p:sldIdLst>
    <p:sldId id="256" r:id="rId4"/>
    <p:sldId id="261" r:id="rId5"/>
    <p:sldId id="310" r:id="rId6"/>
    <p:sldId id="396" r:id="rId7"/>
    <p:sldId id="397" r:id="rId8"/>
    <p:sldId id="398" r:id="rId9"/>
    <p:sldId id="399" r:id="rId10"/>
    <p:sldId id="403" r:id="rId11"/>
    <p:sldId id="400" r:id="rId12"/>
    <p:sldId id="402" r:id="rId13"/>
    <p:sldId id="401" r:id="rId14"/>
    <p:sldId id="404" r:id="rId15"/>
    <p:sldId id="311" r:id="rId16"/>
    <p:sldId id="304" r:id="rId17"/>
    <p:sldId id="364" r:id="rId18"/>
    <p:sldId id="365" r:id="rId19"/>
    <p:sldId id="366" r:id="rId20"/>
    <p:sldId id="371" r:id="rId21"/>
    <p:sldId id="368" r:id="rId22"/>
    <p:sldId id="370" r:id="rId23"/>
    <p:sldId id="369" r:id="rId24"/>
    <p:sldId id="367" r:id="rId25"/>
    <p:sldId id="372" r:id="rId26"/>
    <p:sldId id="373" r:id="rId27"/>
    <p:sldId id="375" r:id="rId28"/>
    <p:sldId id="378" r:id="rId29"/>
    <p:sldId id="374" r:id="rId30"/>
    <p:sldId id="324" r:id="rId31"/>
    <p:sldId id="339" r:id="rId32"/>
    <p:sldId id="262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FA5"/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114" d="100"/>
          <a:sy n="114" d="100"/>
        </p:scale>
        <p:origin x="523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</a:t>
            </a:r>
          </a:p>
        </p:txBody>
      </p:sp>
    </p:spTree>
    <p:extLst>
      <p:ext uri="{BB962C8B-B14F-4D97-AF65-F5344CB8AC3E}">
        <p14:creationId xmlns:p14="http://schemas.microsoft.com/office/powerpoint/2010/main" val="364456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124037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D) 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335250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9532D-BBD0-4BEB-8350-68F9C31D75B2}"/>
              </a:ext>
            </a:extLst>
          </p:cNvPr>
          <p:cNvSpPr txBox="1"/>
          <p:nvPr/>
        </p:nvSpPr>
        <p:spPr>
          <a:xfrm>
            <a:off x="1403648" y="1170710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goal of this week : Improving the code to evaluate latency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458B5F-F950-407F-B209-B2006C191432}"/>
              </a:ext>
            </a:extLst>
          </p:cNvPr>
          <p:cNvGrpSpPr/>
          <p:nvPr/>
        </p:nvGrpSpPr>
        <p:grpSpPr>
          <a:xfrm>
            <a:off x="2915816" y="1769479"/>
            <a:ext cx="2695272" cy="2589840"/>
            <a:chOff x="948368" y="1744882"/>
            <a:chExt cx="2695272" cy="258984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BF94204-D49F-42C8-96D7-3840D91931A3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DCDADF-15BD-40A1-9838-6C8D9069C175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65B1A0F-5900-4F1F-827A-16E015C3F45D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3B183F3-016E-45E1-87F2-9C9FF8914637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E08B6A44-DCC4-4D01-8C3A-CB1DB4D04B2D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85A76E6D-0915-4480-B982-E093BFB4DF2A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629C5ED3-529D-4C3F-ADC9-BEE38D9DEB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35D2B5-0196-4212-AC00-0AFEEC62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78" y="1923678"/>
            <a:ext cx="4410075" cy="14192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1779662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9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776617" y="2738010"/>
            <a:ext cx="16716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1DFAFD-0A95-4686-8D62-A2E53898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95" y="1240043"/>
            <a:ext cx="4480776" cy="35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78709E8-8E37-4948-A52D-30420FE93653}"/>
              </a:ext>
            </a:extLst>
          </p:cNvPr>
          <p:cNvGrpSpPr/>
          <p:nvPr/>
        </p:nvGrpSpPr>
        <p:grpSpPr>
          <a:xfrm>
            <a:off x="264817" y="1779662"/>
            <a:ext cx="2695272" cy="2589840"/>
            <a:chOff x="948368" y="1744882"/>
            <a:chExt cx="2695272" cy="25898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9EE8AF3-198B-4FFC-93D5-B38E27D458DB}"/>
                </a:ext>
              </a:extLst>
            </p:cNvPr>
            <p:cNvSpPr/>
            <p:nvPr/>
          </p:nvSpPr>
          <p:spPr>
            <a:xfrm>
              <a:off x="1460168" y="1744882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Configuration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8F5AB6A-5560-4492-B774-64A230A1AA0B}"/>
                </a:ext>
              </a:extLst>
            </p:cNvPr>
            <p:cNvSpPr/>
            <p:nvPr/>
          </p:nvSpPr>
          <p:spPr>
            <a:xfrm>
              <a:off x="1460168" y="2706125"/>
              <a:ext cx="1671672" cy="610844"/>
            </a:xfrm>
            <a:prstGeom prst="roundRect">
              <a:avLst/>
            </a:prstGeom>
            <a:solidFill>
              <a:srgbClr val="A8D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2060"/>
                  </a:solidFill>
                </a:rPr>
                <a:t>Makefile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13973B-F3A4-4553-A17C-0FDE6E39C7D9}"/>
                </a:ext>
              </a:extLst>
            </p:cNvPr>
            <p:cNvSpPr/>
            <p:nvPr/>
          </p:nvSpPr>
          <p:spPr>
            <a:xfrm>
              <a:off x="948368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Client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061A5-F573-4FA6-B18E-749E345C5342}"/>
                </a:ext>
              </a:extLst>
            </p:cNvPr>
            <p:cNvSpPr/>
            <p:nvPr/>
          </p:nvSpPr>
          <p:spPr>
            <a:xfrm>
              <a:off x="2620040" y="3723878"/>
              <a:ext cx="1023600" cy="61084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Server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D6E5234-98D2-44F0-B2AA-66BA002345D8}"/>
                </a:ext>
              </a:extLst>
            </p:cNvPr>
            <p:cNvSpPr/>
            <p:nvPr/>
          </p:nvSpPr>
          <p:spPr>
            <a:xfrm>
              <a:off x="2183070" y="2350905"/>
              <a:ext cx="22586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6C4DF93-D7A2-49FE-9F73-C8D6451BC734}"/>
                </a:ext>
              </a:extLst>
            </p:cNvPr>
            <p:cNvSpPr/>
            <p:nvPr/>
          </p:nvSpPr>
          <p:spPr>
            <a:xfrm rot="2235218">
              <a:off x="1763763" y="3371017"/>
              <a:ext cx="244471" cy="36004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E0F32BCA-2916-4B4E-B00A-CB47DFAD2F8F}"/>
                </a:ext>
              </a:extLst>
            </p:cNvPr>
            <p:cNvSpPr/>
            <p:nvPr/>
          </p:nvSpPr>
          <p:spPr>
            <a:xfrm rot="19462082">
              <a:off x="2509411" y="3361822"/>
              <a:ext cx="275207" cy="36004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F52B65-52CE-4129-8894-BA1E27760071}"/>
              </a:ext>
            </a:extLst>
          </p:cNvPr>
          <p:cNvSpPr/>
          <p:nvPr/>
        </p:nvSpPr>
        <p:spPr>
          <a:xfrm>
            <a:off x="264817" y="3747870"/>
            <a:ext cx="2695272" cy="606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9FC38-AB2E-4805-A0CC-3390DAA3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46" y="1312645"/>
            <a:ext cx="1304469" cy="346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F67BE-ADA5-4B82-A21D-679C7B033415}"/>
              </a:ext>
            </a:extLst>
          </p:cNvPr>
          <p:cNvSpPr txBox="1"/>
          <p:nvPr/>
        </p:nvSpPr>
        <p:spPr>
          <a:xfrm>
            <a:off x="5522812" y="2002241"/>
            <a:ext cx="1596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$make client</a:t>
            </a:r>
          </a:p>
          <a:p>
            <a:r>
              <a:rPr lang="en-US" altLang="ko-KR" dirty="0"/>
              <a:t>$make server</a:t>
            </a:r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./client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09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66421-7410-4652-AABF-E9D2CCC017B0}"/>
              </a:ext>
            </a:extLst>
          </p:cNvPr>
          <p:cNvSpPr txBox="1"/>
          <p:nvPr/>
        </p:nvSpPr>
        <p:spPr>
          <a:xfrm>
            <a:off x="1141189" y="2571750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How we evaluate the latency between client and server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228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0CAA52-6173-4E84-8100-AD8DDD85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2" y="1180182"/>
            <a:ext cx="733425" cy="266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1602D7B-6FED-44E5-A592-7F2F4F11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64" y="1192923"/>
            <a:ext cx="1333500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CE953C-480A-4445-A901-FF9FCD4C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82" y="1492925"/>
            <a:ext cx="5409590" cy="1190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70628B-F937-4429-ADA9-B0104F482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23" y="2833052"/>
            <a:ext cx="733425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7E2F63-FA3E-4569-B77B-421C40982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674" y="2857130"/>
            <a:ext cx="1971675" cy="238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FA0617-F9B7-4DAF-99DD-B10D52E43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3095255"/>
            <a:ext cx="5445987" cy="1802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F3CD8-D7ED-4BBE-B456-B7A2EF07A4A4}"/>
              </a:ext>
            </a:extLst>
          </p:cNvPr>
          <p:cNvSpPr txBox="1"/>
          <p:nvPr/>
        </p:nvSpPr>
        <p:spPr>
          <a:xfrm>
            <a:off x="6338887" y="1494037"/>
            <a:ext cx="2355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sent the data with</a:t>
            </a:r>
          </a:p>
          <a:p>
            <a:r>
              <a:rPr lang="en-US" altLang="ko-KR" dirty="0"/>
              <a:t>the time that checked</a:t>
            </a:r>
          </a:p>
          <a:p>
            <a:r>
              <a:rPr lang="en-US" altLang="ko-KR" dirty="0"/>
              <a:t>just before.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04D9C-3589-43CC-A77B-E2349627D2CE}"/>
              </a:ext>
            </a:extLst>
          </p:cNvPr>
          <p:cNvSpPr txBox="1"/>
          <p:nvPr/>
        </p:nvSpPr>
        <p:spPr>
          <a:xfrm>
            <a:off x="6250721" y="3112497"/>
            <a:ext cx="3012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created a flag to check</a:t>
            </a:r>
          </a:p>
          <a:p>
            <a:r>
              <a:rPr lang="en-US" altLang="ko-KR" dirty="0"/>
              <a:t>if the sender’s MAC </a:t>
            </a:r>
            <a:r>
              <a:rPr lang="en-US" altLang="ko-KR" dirty="0" err="1"/>
              <a:t>addr</a:t>
            </a:r>
            <a:r>
              <a:rPr lang="en-US" altLang="ko-KR" dirty="0"/>
              <a:t> is</a:t>
            </a:r>
          </a:p>
          <a:p>
            <a:r>
              <a:rPr lang="en-US" altLang="ko-KR" dirty="0"/>
              <a:t>the designated one or not.</a:t>
            </a:r>
          </a:p>
          <a:p>
            <a:endParaRPr lang="en-US" altLang="ko-KR" dirty="0"/>
          </a:p>
          <a:p>
            <a:r>
              <a:rPr lang="en-US" altLang="ko-KR" dirty="0"/>
              <a:t>If they are different, it means</a:t>
            </a:r>
          </a:p>
          <a:p>
            <a:r>
              <a:rPr lang="en-US" altLang="ko-KR" dirty="0"/>
              <a:t>the sender is another one.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2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7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 on two boards and analyzing results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8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 (last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week)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Organizing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Github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and documents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287F37-6747-4998-822B-EFA2F103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5" y="1347614"/>
            <a:ext cx="733425" cy="24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F0E862-14B4-4E20-B59C-26A6A53E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95264"/>
            <a:ext cx="4623288" cy="249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13F414-9B63-41B7-9F0A-6D20E6A97776}"/>
              </a:ext>
            </a:extLst>
          </p:cNvPr>
          <p:cNvSpPr txBox="1"/>
          <p:nvPr/>
        </p:nvSpPr>
        <p:spPr>
          <a:xfrm>
            <a:off x="5076056" y="1626085"/>
            <a:ext cx="39437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flag is 1, we just print out.</a:t>
            </a:r>
          </a:p>
          <a:p>
            <a:r>
              <a:rPr lang="en-US" altLang="ko-KR" dirty="0"/>
              <a:t>Otherwise (flag is 0), we need to split </a:t>
            </a:r>
          </a:p>
          <a:p>
            <a:r>
              <a:rPr lang="en-US" altLang="ko-KR" dirty="0"/>
              <a:t>the data by looking at space.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Then, </a:t>
            </a:r>
          </a:p>
          <a:p>
            <a:r>
              <a:rPr lang="en-US" altLang="ko-KR" dirty="0" err="1"/>
              <a:t>sArr</a:t>
            </a:r>
            <a:r>
              <a:rPr lang="en-US" altLang="ko-KR" dirty="0"/>
              <a:t>[0] = </a:t>
            </a:r>
            <a:r>
              <a:rPr lang="en-US" altLang="ko-KR" dirty="0" err="1"/>
              <a:t>raw_packet_test</a:t>
            </a:r>
            <a:endParaRPr lang="en-US" altLang="ko-KR" dirty="0"/>
          </a:p>
          <a:p>
            <a:r>
              <a:rPr lang="en-US" altLang="ko-KR" dirty="0" err="1"/>
              <a:t>sArr</a:t>
            </a:r>
            <a:r>
              <a:rPr lang="en-US" altLang="ko-KR" dirty="0"/>
              <a:t>[1] = the value of u16_i</a:t>
            </a:r>
          </a:p>
          <a:p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sArr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[2] = the value of </a:t>
            </a:r>
            <a:r>
              <a:rPr lang="en-US" altLang="ko-KR" dirty="0" err="1">
                <a:solidFill>
                  <a:schemeClr val="bg1"/>
                </a:solidFill>
                <a:highlight>
                  <a:srgbClr val="000000"/>
                </a:highlight>
              </a:rPr>
              <a:t>curTime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</a:rPr>
              <a:t> we sent</a:t>
            </a:r>
            <a:endParaRPr lang="ko-KR" alt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28FC5-122C-48E4-98FF-D70C65BB4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288" y="2495717"/>
            <a:ext cx="3943708" cy="2857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78872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75F6C-C920-4CD1-9706-84AE46E31413}"/>
              </a:ext>
            </a:extLst>
          </p:cNvPr>
          <p:cNvSpPr txBox="1"/>
          <p:nvPr/>
        </p:nvSpPr>
        <p:spPr>
          <a:xfrm>
            <a:off x="4644008" y="1491630"/>
            <a:ext cx="44839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last one (</a:t>
            </a:r>
            <a:r>
              <a:rPr lang="en-US" altLang="ko-KR" dirty="0" err="1"/>
              <a:t>sArr</a:t>
            </a:r>
            <a:r>
              <a:rPr lang="en-US" altLang="ko-KR" dirty="0"/>
              <a:t>[2]) would be a parameter</a:t>
            </a:r>
          </a:p>
          <a:p>
            <a:r>
              <a:rPr lang="en-US" altLang="ko-KR" dirty="0"/>
              <a:t>for our latency.</a:t>
            </a:r>
          </a:p>
          <a:p>
            <a:endParaRPr lang="en-US" altLang="ko-KR" dirty="0"/>
          </a:p>
          <a:p>
            <a:r>
              <a:rPr lang="en-US" altLang="ko-KR" dirty="0"/>
              <a:t>So, we get another time (</a:t>
            </a:r>
            <a:r>
              <a:rPr lang="en-US" altLang="ko-KR" dirty="0" err="1"/>
              <a:t>lastTime</a:t>
            </a:r>
            <a:r>
              <a:rPr lang="en-US" altLang="ko-KR" dirty="0"/>
              <a:t>) that </a:t>
            </a:r>
          </a:p>
          <a:p>
            <a:r>
              <a:rPr lang="en-US" altLang="ko-KR" dirty="0"/>
              <a:t>represents the time as soon as the data </a:t>
            </a:r>
          </a:p>
          <a:p>
            <a:r>
              <a:rPr lang="en-US" altLang="ko-KR" dirty="0"/>
              <a:t>decodes.</a:t>
            </a:r>
          </a:p>
          <a:p>
            <a:endParaRPr lang="en-US" altLang="ko-KR" dirty="0"/>
          </a:p>
          <a:p>
            <a:r>
              <a:rPr lang="en-US" altLang="ko-KR" dirty="0"/>
              <a:t>Then, we just subtract them to get latency</a:t>
            </a:r>
          </a:p>
          <a:p>
            <a:r>
              <a:rPr lang="en-US" altLang="ko-KR" dirty="0"/>
              <a:t>and average of it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226A2-6F2D-42BB-BF1C-16851BA7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" y="953006"/>
            <a:ext cx="4585692" cy="41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3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4359F-B9F4-4C8C-A45D-E725F96AD703}"/>
              </a:ext>
            </a:extLst>
          </p:cNvPr>
          <p:cNvSpPr txBox="1"/>
          <p:nvPr/>
        </p:nvSpPr>
        <p:spPr>
          <a:xfrm>
            <a:off x="3263456" y="2571750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Simple test results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8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0177E0C-AB53-4AA3-998A-A1903B6B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395412"/>
            <a:ext cx="5286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4FC409-D859-40FA-9552-8054C517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2355726"/>
            <a:ext cx="7858125" cy="1057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569431-AFAC-4C17-B227-AAB5AC7DDE2D}"/>
              </a:ext>
            </a:extLst>
          </p:cNvPr>
          <p:cNvSpPr txBox="1"/>
          <p:nvPr/>
        </p:nvSpPr>
        <p:spPr>
          <a:xfrm>
            <a:off x="3707904" y="1303868"/>
            <a:ext cx="15969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$make client</a:t>
            </a:r>
          </a:p>
          <a:p>
            <a:r>
              <a:rPr lang="en-US" altLang="ko-KR" dirty="0"/>
              <a:t>$make server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./client</a:t>
            </a:r>
          </a:p>
          <a:p>
            <a:r>
              <a:rPr lang="en-US" altLang="ko-KR" dirty="0"/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./server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238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E56FC26-0E66-4D0F-B2D5-8841DF4A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262062"/>
            <a:ext cx="5572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49B7EC-DE05-4AB4-8821-1C31875E2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14747"/>
            <a:ext cx="4248150" cy="25908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AC28D66-5BF1-4B2A-AB93-6BB098B15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689888"/>
            <a:ext cx="4762500" cy="43053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EAF2A-E016-40F3-93D7-0151D3F5C92D}"/>
              </a:ext>
            </a:extLst>
          </p:cNvPr>
          <p:cNvSpPr/>
          <p:nvPr/>
        </p:nvSpPr>
        <p:spPr>
          <a:xfrm>
            <a:off x="6406860" y="4659982"/>
            <a:ext cx="973451" cy="162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43EAE-6462-4BD8-BCEA-C46E646C3145}"/>
              </a:ext>
            </a:extLst>
          </p:cNvPr>
          <p:cNvSpPr/>
          <p:nvPr/>
        </p:nvSpPr>
        <p:spPr>
          <a:xfrm>
            <a:off x="1979712" y="3003798"/>
            <a:ext cx="216024" cy="10901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7A2481-9CD9-49B7-B506-F95F35A204C8}"/>
              </a:ext>
            </a:extLst>
          </p:cNvPr>
          <p:cNvSpPr/>
          <p:nvPr/>
        </p:nvSpPr>
        <p:spPr>
          <a:xfrm>
            <a:off x="5580112" y="10562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CA1B1-9981-46A7-8853-46FC68534260}"/>
              </a:ext>
            </a:extLst>
          </p:cNvPr>
          <p:cNvSpPr/>
          <p:nvPr/>
        </p:nvSpPr>
        <p:spPr>
          <a:xfrm>
            <a:off x="5616115" y="192367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6411AB-C412-43CC-B4DA-457CC621DDA4}"/>
              </a:ext>
            </a:extLst>
          </p:cNvPr>
          <p:cNvSpPr/>
          <p:nvPr/>
        </p:nvSpPr>
        <p:spPr>
          <a:xfrm>
            <a:off x="5603770" y="2786442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9F728E-5254-47E3-BAFD-1EB337E08FBF}"/>
              </a:ext>
            </a:extLst>
          </p:cNvPr>
          <p:cNvSpPr/>
          <p:nvPr/>
        </p:nvSpPr>
        <p:spPr>
          <a:xfrm>
            <a:off x="5601716" y="36110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2FA7-E9F0-4D8E-8EE2-90B29AD83284}"/>
              </a:ext>
            </a:extLst>
          </p:cNvPr>
          <p:cNvSpPr/>
          <p:nvPr/>
        </p:nvSpPr>
        <p:spPr>
          <a:xfrm>
            <a:off x="5601716" y="4478438"/>
            <a:ext cx="1512168" cy="1627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0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Sockets in wireless network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5B2110B-EFF6-47BD-AC13-4A89F559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93328"/>
            <a:ext cx="5328592" cy="1219638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7FA8C95-773C-4802-88DF-23FBD3872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37433"/>
            <a:ext cx="3802359" cy="344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F776C-F101-44DD-9481-468A982DEDDE}"/>
              </a:ext>
            </a:extLst>
          </p:cNvPr>
          <p:cNvSpPr txBox="1"/>
          <p:nvPr/>
        </p:nvSpPr>
        <p:spPr>
          <a:xfrm>
            <a:off x="1505140" y="226915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 a stressful condition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CC2AF7-8F55-4572-902F-73E0EFBC6F86}"/>
              </a:ext>
            </a:extLst>
          </p:cNvPr>
          <p:cNvSpPr/>
          <p:nvPr/>
        </p:nvSpPr>
        <p:spPr>
          <a:xfrm>
            <a:off x="6012160" y="170765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962DD7-B773-477D-9BAA-D612B13F62DE}"/>
              </a:ext>
            </a:extLst>
          </p:cNvPr>
          <p:cNvSpPr/>
          <p:nvPr/>
        </p:nvSpPr>
        <p:spPr>
          <a:xfrm>
            <a:off x="6012160" y="2427734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F38D88-785E-44C6-99EB-8600711016D9}"/>
              </a:ext>
            </a:extLst>
          </p:cNvPr>
          <p:cNvSpPr/>
          <p:nvPr/>
        </p:nvSpPr>
        <p:spPr>
          <a:xfrm>
            <a:off x="6012160" y="3118730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2BE0B-2774-4F60-82D9-ACC7F9992976}"/>
              </a:ext>
            </a:extLst>
          </p:cNvPr>
          <p:cNvSpPr/>
          <p:nvPr/>
        </p:nvSpPr>
        <p:spPr>
          <a:xfrm>
            <a:off x="6012160" y="3819589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F03C1-68FF-4FD0-82D4-28E68830F0FE}"/>
              </a:ext>
            </a:extLst>
          </p:cNvPr>
          <p:cNvSpPr/>
          <p:nvPr/>
        </p:nvSpPr>
        <p:spPr>
          <a:xfrm>
            <a:off x="6012160" y="4477205"/>
            <a:ext cx="71177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0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Testing and analyzing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D4FEC-AC1D-437E-91A2-FE16D4612DA7}"/>
              </a:ext>
            </a:extLst>
          </p:cNvPr>
          <p:cNvSpPr txBox="1"/>
          <p:nvPr/>
        </p:nvSpPr>
        <p:spPr>
          <a:xfrm>
            <a:off x="1521958" y="1419622"/>
            <a:ext cx="6575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Plan, </a:t>
            </a:r>
          </a:p>
          <a:p>
            <a:endParaRPr lang="en-US" altLang="ko-KR" dirty="0"/>
          </a:p>
          <a:p>
            <a:r>
              <a:rPr lang="en-US" altLang="ko-KR" dirty="0"/>
              <a:t> 1. More tests and get some informative results with two boards.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2. Results-visualization (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matplob</a:t>
            </a:r>
            <a:r>
              <a:rPr lang="en-US" altLang="ko-KR" dirty="0"/>
              <a:t>.. </a:t>
            </a:r>
            <a:r>
              <a:rPr lang="en-US" altLang="ko-KR" dirty="0" err="1"/>
              <a:t>Etc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3. </a:t>
            </a:r>
            <a:r>
              <a:rPr lang="en-US" altLang="ko-KR" dirty="0" err="1"/>
              <a:t>Dockerization</a:t>
            </a:r>
            <a:r>
              <a:rPr lang="en-US" altLang="ko-KR" dirty="0"/>
              <a:t> (?)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Goals for week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5E39F-B980-4E2E-82C6-A3037F6326BB}"/>
              </a:ext>
            </a:extLst>
          </p:cNvPr>
          <p:cNvSpPr txBox="1"/>
          <p:nvPr/>
        </p:nvSpPr>
        <p:spPr>
          <a:xfrm>
            <a:off x="2319922" y="1779662"/>
            <a:ext cx="3954929" cy="2229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Add commands </a:t>
            </a:r>
          </a:p>
          <a:p>
            <a:pPr marL="342900" indent="-342900">
              <a:lnSpc>
                <a:spcPct val="200000"/>
              </a:lnSpc>
              <a:buAutoNum type="alphaLcParenR"/>
            </a:pPr>
            <a:r>
              <a:rPr lang="en-US" altLang="ko-KR" dirty="0"/>
              <a:t>Test mapping between two boards</a:t>
            </a:r>
          </a:p>
        </p:txBody>
      </p:sp>
    </p:spTree>
    <p:extLst>
      <p:ext uri="{BB962C8B-B14F-4D97-AF65-F5344CB8AC3E}">
        <p14:creationId xmlns:p14="http://schemas.microsoft.com/office/powerpoint/2010/main" val="3941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86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A) Add setup command into </a:t>
            </a:r>
            <a:r>
              <a:rPr lang="en-US" altLang="ko-KR" dirty="0" err="1"/>
              <a:t>makefile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66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B) 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7482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B) Use </a:t>
            </a:r>
            <a:r>
              <a:rPr lang="en-US" altLang="ko-KR" dirty="0" err="1"/>
              <a:t>gettime</a:t>
            </a:r>
            <a:r>
              <a:rPr lang="en-US" altLang="ko-KR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405001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6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Revising and Refactoring codes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C19C8-743A-4F16-B286-B48EEBBF6439}"/>
              </a:ext>
            </a:extLst>
          </p:cNvPr>
          <p:cNvSpPr txBox="1"/>
          <p:nvPr/>
        </p:nvSpPr>
        <p:spPr>
          <a:xfrm>
            <a:off x="1449177" y="112638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C) Add commands </a:t>
            </a:r>
          </a:p>
        </p:txBody>
      </p:sp>
    </p:spTree>
    <p:extLst>
      <p:ext uri="{BB962C8B-B14F-4D97-AF65-F5344CB8AC3E}">
        <p14:creationId xmlns:p14="http://schemas.microsoft.com/office/powerpoint/2010/main" val="20647518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589</Words>
  <Application>Microsoft Office PowerPoint</Application>
  <PresentationFormat>화면 슬라이드 쇼(16:9)</PresentationFormat>
  <Paragraphs>186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Abadi</vt:lpstr>
      <vt:lpstr>Abadi Extra Light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258</cp:revision>
  <dcterms:created xsi:type="dcterms:W3CDTF">2016-12-05T23:26:54Z</dcterms:created>
  <dcterms:modified xsi:type="dcterms:W3CDTF">2019-02-14T11:52:38Z</dcterms:modified>
</cp:coreProperties>
</file>