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261" r:id="rId5"/>
    <p:sldId id="310" r:id="rId6"/>
    <p:sldId id="301" r:id="rId7"/>
    <p:sldId id="349" r:id="rId8"/>
    <p:sldId id="350" r:id="rId9"/>
    <p:sldId id="355" r:id="rId10"/>
    <p:sldId id="359" r:id="rId11"/>
    <p:sldId id="360" r:id="rId12"/>
    <p:sldId id="362" r:id="rId13"/>
    <p:sldId id="363" r:id="rId14"/>
    <p:sldId id="347" r:id="rId15"/>
    <p:sldId id="340" r:id="rId16"/>
    <p:sldId id="341" r:id="rId17"/>
    <p:sldId id="342" r:id="rId18"/>
    <p:sldId id="343" r:id="rId19"/>
    <p:sldId id="344" r:id="rId20"/>
    <p:sldId id="348" r:id="rId21"/>
    <p:sldId id="311" r:id="rId22"/>
    <p:sldId id="304" r:id="rId23"/>
    <p:sldId id="364" r:id="rId24"/>
    <p:sldId id="365" r:id="rId25"/>
    <p:sldId id="366" r:id="rId26"/>
    <p:sldId id="367" r:id="rId27"/>
    <p:sldId id="371" r:id="rId28"/>
    <p:sldId id="368" r:id="rId29"/>
    <p:sldId id="370" r:id="rId30"/>
    <p:sldId id="369" r:id="rId31"/>
    <p:sldId id="324" r:id="rId32"/>
    <p:sldId id="339" r:id="rId33"/>
    <p:sldId id="262" r:id="rId34"/>
    <p:sldId id="257" r:id="rId35"/>
    <p:sldId id="258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22443" y="1193356"/>
            <a:ext cx="416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(receiver)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sender’s info by </a:t>
            </a:r>
            <a:r>
              <a:rPr lang="en-US" altLang="ko-KR" dirty="0" err="1"/>
              <a:t>sockaddr_ll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recvfrom</a:t>
            </a:r>
            <a:r>
              <a:rPr lang="en-US" altLang="ko-KR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Print out the message (data)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D8CDD-426C-48BE-8A9E-477CD2B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193356"/>
            <a:ext cx="4714530" cy="3758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6688D-F63E-44EF-B190-E486FFF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70893"/>
            <a:ext cx="4775664" cy="2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&lt;Result&gt;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6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1E9F33-4E32-4DC4-B51B-35A8B80C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2" y="1170710"/>
            <a:ext cx="4442792" cy="3635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11941-94C2-483B-A9A6-EF2F4F4F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" y="3219822"/>
            <a:ext cx="6677025" cy="12001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0C2007-F09D-431A-A5FF-6FBF54A6F279}"/>
              </a:ext>
            </a:extLst>
          </p:cNvPr>
          <p:cNvSpPr/>
          <p:nvPr/>
        </p:nvSpPr>
        <p:spPr>
          <a:xfrm rot="16200000">
            <a:off x="1434199" y="2325176"/>
            <a:ext cx="730989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280-A800-4116-8D96-4245616D7008}"/>
              </a:ext>
            </a:extLst>
          </p:cNvPr>
          <p:cNvSpPr/>
          <p:nvPr/>
        </p:nvSpPr>
        <p:spPr>
          <a:xfrm>
            <a:off x="839428" y="1931690"/>
            <a:ext cx="2076388" cy="4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68D5-739F-4ED9-8A39-61168A1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" y="1562523"/>
            <a:ext cx="3412738" cy="14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B2095-25A7-4F7F-8EB9-302B33A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44" y="1240755"/>
            <a:ext cx="5530492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ACE60-715F-45C5-8CA1-432FB25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" y="1093138"/>
            <a:ext cx="4640213" cy="340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58016-DBDE-4A9E-988A-28E68FF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17" y="1729262"/>
            <a:ext cx="4192340" cy="7200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99A0280-D8B1-4FAE-9C99-6C64E92978F9}"/>
              </a:ext>
            </a:extLst>
          </p:cNvPr>
          <p:cNvCxnSpPr>
            <a:cxnSpLocks/>
          </p:cNvCxnSpPr>
          <p:nvPr/>
        </p:nvCxnSpPr>
        <p:spPr>
          <a:xfrm>
            <a:off x="4040124" y="1393005"/>
            <a:ext cx="963924" cy="515615"/>
          </a:xfrm>
          <a:prstGeom prst="bentConnector3">
            <a:avLst>
              <a:gd name="adj1" fmla="val 10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DE6A90-AA64-47F4-A63E-0CE5F684C221}"/>
              </a:ext>
            </a:extLst>
          </p:cNvPr>
          <p:cNvCxnSpPr>
            <a:cxnSpLocks/>
          </p:cNvCxnSpPr>
          <p:nvPr/>
        </p:nvCxnSpPr>
        <p:spPr>
          <a:xfrm flipV="1">
            <a:off x="2987824" y="2180104"/>
            <a:ext cx="3384376" cy="680693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F6A6DEA-7CE5-4158-B29D-CB3752EC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51" y="3036527"/>
            <a:ext cx="4309148" cy="3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5DF90-46FB-448E-86ED-5AD5E38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1146136"/>
            <a:ext cx="4261572" cy="375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51733" y="1971585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(sender)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Set up date in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Sendto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8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749</Words>
  <Application>Microsoft Office PowerPoint</Application>
  <PresentationFormat>화면 슬라이드 쇼(16:9)</PresentationFormat>
  <Paragraphs>207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 Unicode MS</vt:lpstr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205</cp:revision>
  <dcterms:created xsi:type="dcterms:W3CDTF">2016-12-05T23:26:54Z</dcterms:created>
  <dcterms:modified xsi:type="dcterms:W3CDTF">2019-02-07T19:04:01Z</dcterms:modified>
</cp:coreProperties>
</file>