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11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2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CDE0-C299-4F11-B421-9EF17D505C4C}" type="datetimeFigureOut">
              <a:rPr lang="fr-FR" smtClean="0"/>
              <a:t>10/01/2019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449D9-FD2B-4978-8A2E-ED2A6E30F9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6614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CDE0-C299-4F11-B421-9EF17D505C4C}" type="datetimeFigureOut">
              <a:rPr lang="fr-FR" smtClean="0"/>
              <a:t>10/01/2019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449D9-FD2B-4978-8A2E-ED2A6E30F9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38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CDE0-C299-4F11-B421-9EF17D505C4C}" type="datetimeFigureOut">
              <a:rPr lang="fr-FR" smtClean="0"/>
              <a:t>10/01/2019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449D9-FD2B-4978-8A2E-ED2A6E30F9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6722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CDE0-C299-4F11-B421-9EF17D505C4C}" type="datetimeFigureOut">
              <a:rPr lang="fr-FR" smtClean="0"/>
              <a:t>10/01/2019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449D9-FD2B-4978-8A2E-ED2A6E30F9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5075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CDE0-C299-4F11-B421-9EF17D505C4C}" type="datetimeFigureOut">
              <a:rPr lang="fr-FR" smtClean="0"/>
              <a:t>10/01/2019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449D9-FD2B-4978-8A2E-ED2A6E30F9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214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CDE0-C299-4F11-B421-9EF17D505C4C}" type="datetimeFigureOut">
              <a:rPr lang="fr-FR" smtClean="0"/>
              <a:t>10/01/2019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449D9-FD2B-4978-8A2E-ED2A6E30F9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079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CDE0-C299-4F11-B421-9EF17D505C4C}" type="datetimeFigureOut">
              <a:rPr lang="fr-FR" smtClean="0"/>
              <a:t>10/01/2019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449D9-FD2B-4978-8A2E-ED2A6E30F9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0315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CDE0-C299-4F11-B421-9EF17D505C4C}" type="datetimeFigureOut">
              <a:rPr lang="fr-FR" smtClean="0"/>
              <a:t>10/01/2019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449D9-FD2B-4978-8A2E-ED2A6E30F9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5343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CDE0-C299-4F11-B421-9EF17D505C4C}" type="datetimeFigureOut">
              <a:rPr lang="fr-FR" smtClean="0"/>
              <a:t>10/01/2019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449D9-FD2B-4978-8A2E-ED2A6E30F9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1264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CDE0-C299-4F11-B421-9EF17D505C4C}" type="datetimeFigureOut">
              <a:rPr lang="fr-FR" smtClean="0"/>
              <a:t>10/01/2019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449D9-FD2B-4978-8A2E-ED2A6E30F9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0918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CDE0-C299-4F11-B421-9EF17D505C4C}" type="datetimeFigureOut">
              <a:rPr lang="fr-FR" smtClean="0"/>
              <a:t>10/01/2019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449D9-FD2B-4978-8A2E-ED2A6E30F9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282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8CDE0-C299-4F11-B421-9EF17D505C4C}" type="datetimeFigureOut">
              <a:rPr lang="fr-FR" smtClean="0"/>
              <a:t>10/01/2019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449D9-FD2B-4978-8A2E-ED2A6E30F9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649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151" y="142953"/>
            <a:ext cx="1219048" cy="121904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651" y="142953"/>
            <a:ext cx="1219048" cy="1219048"/>
          </a:xfrm>
          <a:prstGeom prst="rect">
            <a:avLst/>
          </a:prstGeom>
        </p:spPr>
      </p:pic>
      <p:cxnSp>
        <p:nvCxnSpPr>
          <p:cNvPr id="11" name="Connecteur droit 10"/>
          <p:cNvCxnSpPr/>
          <p:nvPr/>
        </p:nvCxnSpPr>
        <p:spPr>
          <a:xfrm>
            <a:off x="2566737" y="1363583"/>
            <a:ext cx="6833937" cy="1604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267151" y="1812758"/>
            <a:ext cx="5684344" cy="2277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3331319" y="4588042"/>
            <a:ext cx="1705902" cy="1588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7375889" y="4588042"/>
            <a:ext cx="1705902" cy="1588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61862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recherche</dc:creator>
  <cp:lastModifiedBy>recherche</cp:lastModifiedBy>
  <cp:revision>2</cp:revision>
  <dcterms:created xsi:type="dcterms:W3CDTF">2019-01-10T13:55:26Z</dcterms:created>
  <dcterms:modified xsi:type="dcterms:W3CDTF">2019-01-10T13:57:14Z</dcterms:modified>
</cp:coreProperties>
</file>