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310" r:id="rId6"/>
    <p:sldId id="301" r:id="rId7"/>
    <p:sldId id="349" r:id="rId8"/>
    <p:sldId id="350" r:id="rId9"/>
    <p:sldId id="351" r:id="rId10"/>
    <p:sldId id="352" r:id="rId11"/>
    <p:sldId id="353" r:id="rId12"/>
    <p:sldId id="354" r:id="rId13"/>
    <p:sldId id="347" r:id="rId14"/>
    <p:sldId id="340" r:id="rId15"/>
    <p:sldId id="341" r:id="rId16"/>
    <p:sldId id="342" r:id="rId17"/>
    <p:sldId id="343" r:id="rId18"/>
    <p:sldId id="344" r:id="rId19"/>
    <p:sldId id="348" r:id="rId20"/>
    <p:sldId id="311" r:id="rId21"/>
    <p:sldId id="304" r:id="rId22"/>
    <p:sldId id="324" r:id="rId23"/>
    <p:sldId id="339" r:id="rId24"/>
    <p:sldId id="262" r:id="rId25"/>
    <p:sldId id="257" r:id="rId26"/>
    <p:sldId id="258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14" d="100"/>
          <a:sy n="114" d="100"/>
        </p:scale>
        <p:origin x="523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18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40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Not decided yet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하늘이(가) 표시된 사진&#10;&#10;자동 생성된 설명">
            <a:extLst>
              <a:ext uri="{FF2B5EF4-FFF2-40B4-BE49-F238E27FC236}">
                <a16:creationId xmlns:a16="http://schemas.microsoft.com/office/drawing/2014/main" id="{4595C1A4-0288-406D-9716-7939AAFF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6804"/>
            <a:ext cx="6993454" cy="133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EEBDD-84BD-4B9B-B247-59C7521EB355}"/>
              </a:ext>
            </a:extLst>
          </p:cNvPr>
          <p:cNvCxnSpPr>
            <a:cxnSpLocks/>
          </p:cNvCxnSpPr>
          <p:nvPr/>
        </p:nvCxnSpPr>
        <p:spPr>
          <a:xfrm>
            <a:off x="1584844" y="3522698"/>
            <a:ext cx="3383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B0C88B-3CC0-4262-96C4-5633FC435FA7}"/>
              </a:ext>
            </a:extLst>
          </p:cNvPr>
          <p:cNvCxnSpPr>
            <a:cxnSpLocks/>
          </p:cNvCxnSpPr>
          <p:nvPr/>
        </p:nvCxnSpPr>
        <p:spPr>
          <a:xfrm>
            <a:off x="4249140" y="3522698"/>
            <a:ext cx="2074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C1B19F-F251-429A-B026-2066717CEB58}"/>
              </a:ext>
            </a:extLst>
          </p:cNvPr>
          <p:cNvSpPr txBox="1"/>
          <p:nvPr/>
        </p:nvSpPr>
        <p:spPr>
          <a:xfrm>
            <a:off x="5195314" y="3807281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 : worst case execution time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D : relative deadline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 : period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BE69D-53C5-4C41-86E3-C49B3066D152}"/>
              </a:ext>
            </a:extLst>
          </p:cNvPr>
          <p:cNvSpPr txBox="1"/>
          <p:nvPr/>
        </p:nvSpPr>
        <p:spPr>
          <a:xfrm>
            <a:off x="558364" y="2602578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Broadcast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Multicast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5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23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8241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477</Words>
  <Application>Microsoft Office PowerPoint</Application>
  <PresentationFormat>화면 슬라이드 쇼(16:9)</PresentationFormat>
  <Paragraphs>130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Arial Unicode MS</vt:lpstr>
      <vt:lpstr>맑은 고딕</vt:lpstr>
      <vt:lpstr>Abadi</vt:lpstr>
      <vt:lpstr>Abadi Extra Light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188</cp:revision>
  <dcterms:created xsi:type="dcterms:W3CDTF">2016-12-05T23:26:54Z</dcterms:created>
  <dcterms:modified xsi:type="dcterms:W3CDTF">2019-01-29T16:05:36Z</dcterms:modified>
</cp:coreProperties>
</file>