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8"/>
  </p:notesMasterIdLst>
  <p:sldIdLst>
    <p:sldId id="256" r:id="rId4"/>
    <p:sldId id="261" r:id="rId5"/>
    <p:sldId id="310" r:id="rId6"/>
    <p:sldId id="301" r:id="rId7"/>
    <p:sldId id="349" r:id="rId8"/>
    <p:sldId id="350" r:id="rId9"/>
    <p:sldId id="351" r:id="rId10"/>
    <p:sldId id="352" r:id="rId11"/>
    <p:sldId id="353" r:id="rId12"/>
    <p:sldId id="354" r:id="rId13"/>
    <p:sldId id="347" r:id="rId14"/>
    <p:sldId id="340" r:id="rId15"/>
    <p:sldId id="341" r:id="rId16"/>
    <p:sldId id="342" r:id="rId17"/>
    <p:sldId id="343" r:id="rId18"/>
    <p:sldId id="344" r:id="rId19"/>
    <p:sldId id="348" r:id="rId20"/>
    <p:sldId id="311" r:id="rId21"/>
    <p:sldId id="304" r:id="rId22"/>
    <p:sldId id="324" r:id="rId23"/>
    <p:sldId id="339" r:id="rId24"/>
    <p:sldId id="262" r:id="rId25"/>
    <p:sldId id="257" r:id="rId26"/>
    <p:sldId id="258" r:id="rId2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D3E9"/>
    <a:srgbClr val="98DFBB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>
      <p:cViewPr varScale="1">
        <p:scale>
          <a:sx n="96" d="100"/>
          <a:sy n="96" d="100"/>
        </p:scale>
        <p:origin x="86" y="331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2019-02-02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209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81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sz="2800" dirty="0">
                <a:latin typeface="Abadi" panose="020B0604020104020204" pitchFamily="34" charset="0"/>
              </a:rPr>
              <a:t>Prototyping Delay-Aware </a:t>
            </a:r>
          </a:p>
          <a:p>
            <a:pPr lvl="0"/>
            <a:r>
              <a:rPr lang="en-US" altLang="ko-KR" sz="2800" dirty="0">
                <a:latin typeface="Abadi" panose="020B0604020104020204" pitchFamily="34" charset="0"/>
              </a:rPr>
              <a:t>V2X Safe Communications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b="1" dirty="0" err="1">
                <a:latin typeface="Abadi Extra Light" panose="020B0604020202020204" pitchFamily="34" charset="0"/>
              </a:rPr>
              <a:t>Hyunjae</a:t>
            </a:r>
            <a:r>
              <a:rPr lang="en-US" altLang="ko-KR" b="1" dirty="0">
                <a:latin typeface="Abadi Extra Light" panose="020B0604020202020204" pitchFamily="34" charset="0"/>
              </a:rPr>
              <a:t> Lee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b="1" dirty="0" err="1">
                <a:latin typeface="Abadi Extra Light" panose="020B0604020202020204" pitchFamily="34" charset="0"/>
              </a:rPr>
              <a:t>Jihun</a:t>
            </a:r>
            <a:r>
              <a:rPr lang="en-US" altLang="ko-KR" b="1" dirty="0">
                <a:latin typeface="Abadi Extra Light" panose="020B0604020202020204" pitchFamily="34" charset="0"/>
              </a:rPr>
              <a:t> Lim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50519" y="2738626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6EFF4D16-51E7-4100-9220-6E7B5C7A5E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176270"/>
            <a:ext cx="776688" cy="470312"/>
          </a:xfrm>
          <a:prstGeom prst="rect">
            <a:avLst/>
          </a:prstGeom>
        </p:spPr>
      </p:pic>
      <p:pic>
        <p:nvPicPr>
          <p:cNvPr id="15" name="그림 14" descr="개체이(가) 표시된 사진&#10;&#10;자동 생성된 설명">
            <a:extLst>
              <a:ext uri="{FF2B5EF4-FFF2-40B4-BE49-F238E27FC236}">
                <a16:creationId xmlns:a16="http://schemas.microsoft.com/office/drawing/2014/main" id="{8582DEEB-7256-4B66-9F56-9C294D7470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123478"/>
            <a:ext cx="569332" cy="5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64747" y="112135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Sockets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0181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64747" y="1121356"/>
            <a:ext cx="3010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2. 1</a:t>
            </a:r>
            <a:r>
              <a:rPr lang="en-US" altLang="ko-KR" baseline="30000" dirty="0"/>
              <a:t>st</a:t>
            </a:r>
            <a:r>
              <a:rPr lang="en-US" altLang="ko-KR" dirty="0"/>
              <a:t> paper we summarized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F2E71E-2040-4C09-9B42-110265905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861602"/>
            <a:ext cx="69532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2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4769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[Real-time Linux communications] - Abstract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75F81E1-E143-4CC9-85B7-36FEB2C4E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351" y="1463139"/>
            <a:ext cx="6333901" cy="3551863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DA573EF-8888-4374-B284-CCEC33947CC9}"/>
              </a:ext>
            </a:extLst>
          </p:cNvPr>
          <p:cNvCxnSpPr/>
          <p:nvPr/>
        </p:nvCxnSpPr>
        <p:spPr>
          <a:xfrm>
            <a:off x="1547664" y="2571750"/>
            <a:ext cx="604867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E0B06D2-3D48-4E72-804A-C381BEE1EAA7}"/>
              </a:ext>
            </a:extLst>
          </p:cNvPr>
          <p:cNvCxnSpPr/>
          <p:nvPr/>
        </p:nvCxnSpPr>
        <p:spPr>
          <a:xfrm>
            <a:off x="4973706" y="2859782"/>
            <a:ext cx="259228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DAF6986-181B-4A81-9B40-50701B9EC55E}"/>
              </a:ext>
            </a:extLst>
          </p:cNvPr>
          <p:cNvCxnSpPr>
            <a:cxnSpLocks/>
          </p:cNvCxnSpPr>
          <p:nvPr/>
        </p:nvCxnSpPr>
        <p:spPr>
          <a:xfrm>
            <a:off x="1449177" y="3075806"/>
            <a:ext cx="614715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8E3759D-8531-42F8-9F4D-45E9A73D4837}"/>
              </a:ext>
            </a:extLst>
          </p:cNvPr>
          <p:cNvCxnSpPr>
            <a:cxnSpLocks/>
          </p:cNvCxnSpPr>
          <p:nvPr/>
        </p:nvCxnSpPr>
        <p:spPr>
          <a:xfrm>
            <a:off x="1498420" y="3363838"/>
            <a:ext cx="39376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3E9F43D-F857-49FF-9107-F943503A677D}"/>
              </a:ext>
            </a:extLst>
          </p:cNvPr>
          <p:cNvCxnSpPr>
            <a:cxnSpLocks/>
          </p:cNvCxnSpPr>
          <p:nvPr/>
        </p:nvCxnSpPr>
        <p:spPr>
          <a:xfrm>
            <a:off x="1369351" y="3795886"/>
            <a:ext cx="381354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988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513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[Real-time Linux communications] - Introduction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05B614-C34B-4D24-8F4B-11A78AD5DB26}"/>
              </a:ext>
            </a:extLst>
          </p:cNvPr>
          <p:cNvSpPr txBox="1"/>
          <p:nvPr/>
        </p:nvSpPr>
        <p:spPr>
          <a:xfrm>
            <a:off x="842030" y="1495712"/>
            <a:ext cx="83776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 real-time communications, manufactures selected field buses instead of Ethernet.</a:t>
            </a:r>
          </a:p>
          <a:p>
            <a:endParaRPr lang="en-US" altLang="ko-KR" dirty="0"/>
          </a:p>
          <a:p>
            <a:r>
              <a:rPr lang="en-US" altLang="ko-KR" dirty="0"/>
              <a:t>The arrival of TSN(time sensitive networking)      Ethernet was enhanced</a:t>
            </a:r>
          </a:p>
          <a:p>
            <a:r>
              <a:rPr lang="en-US" altLang="ko-KR" dirty="0"/>
              <a:t>    currently several communications based on Ethernet (RT, DDS and so on)</a:t>
            </a:r>
          </a:p>
          <a:p>
            <a:r>
              <a:rPr lang="en-US" altLang="ko-KR" dirty="0"/>
              <a:t>    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16A2131-DB9E-4BE3-A55B-5483EDB8A76D}"/>
              </a:ext>
            </a:extLst>
          </p:cNvPr>
          <p:cNvCxnSpPr>
            <a:cxnSpLocks/>
          </p:cNvCxnSpPr>
          <p:nvPr/>
        </p:nvCxnSpPr>
        <p:spPr>
          <a:xfrm>
            <a:off x="5940152" y="1779662"/>
            <a:ext cx="1152128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84776D5C-C94C-4EC2-9D4E-26B921713BDA}"/>
              </a:ext>
            </a:extLst>
          </p:cNvPr>
          <p:cNvSpPr/>
          <p:nvPr/>
        </p:nvSpPr>
        <p:spPr>
          <a:xfrm>
            <a:off x="5364088" y="2095545"/>
            <a:ext cx="288032" cy="25985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4083A05E-8414-49F4-A2B8-4875BAFB1534}"/>
              </a:ext>
            </a:extLst>
          </p:cNvPr>
          <p:cNvSpPr/>
          <p:nvPr/>
        </p:nvSpPr>
        <p:spPr>
          <a:xfrm>
            <a:off x="899592" y="2355726"/>
            <a:ext cx="288032" cy="25985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95F5739-6196-4452-9BB2-08B7AB209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965" y="2629134"/>
            <a:ext cx="7038443" cy="172516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1CFA84-AD32-4FE7-A194-8C01B2BE962C}"/>
              </a:ext>
            </a:extLst>
          </p:cNvPr>
          <p:cNvSpPr/>
          <p:nvPr/>
        </p:nvSpPr>
        <p:spPr>
          <a:xfrm>
            <a:off x="1247228" y="2629134"/>
            <a:ext cx="2172644" cy="341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F8AF0C39-9A0E-420B-8DB2-74D9B6C232D3}"/>
              </a:ext>
            </a:extLst>
          </p:cNvPr>
          <p:cNvSpPr/>
          <p:nvPr/>
        </p:nvSpPr>
        <p:spPr>
          <a:xfrm>
            <a:off x="3131040" y="2710614"/>
            <a:ext cx="288032" cy="25985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16D631A-6A8F-4AAE-8428-25C8580AC049}"/>
              </a:ext>
            </a:extLst>
          </p:cNvPr>
          <p:cNvCxnSpPr>
            <a:cxnSpLocks/>
          </p:cNvCxnSpPr>
          <p:nvPr/>
        </p:nvCxnSpPr>
        <p:spPr>
          <a:xfrm>
            <a:off x="4860032" y="3291830"/>
            <a:ext cx="324036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917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513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[Real-time Linux communications] - Introduction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43B668-A1E6-4C3E-9A95-B635C83DF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563638"/>
            <a:ext cx="6372200" cy="1210882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7BDBAF0-9A03-4885-A639-3058EE9BF643}"/>
              </a:ext>
            </a:extLst>
          </p:cNvPr>
          <p:cNvCxnSpPr>
            <a:cxnSpLocks/>
            <a:endCxn id="3" idx="3"/>
          </p:cNvCxnSpPr>
          <p:nvPr/>
        </p:nvCxnSpPr>
        <p:spPr>
          <a:xfrm>
            <a:off x="1259632" y="2139702"/>
            <a:ext cx="6372200" cy="2937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17FE41-BF29-476D-B9AD-2C7BE6C6ED38}"/>
              </a:ext>
            </a:extLst>
          </p:cNvPr>
          <p:cNvSpPr/>
          <p:nvPr/>
        </p:nvSpPr>
        <p:spPr>
          <a:xfrm>
            <a:off x="3275856" y="2503184"/>
            <a:ext cx="432389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DB11B60-3D86-4CC4-B0FA-24F7C0AD1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832900"/>
            <a:ext cx="6551712" cy="18815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CC95706-7CE0-4759-A8ED-1E916EB2A9BF}"/>
              </a:ext>
            </a:extLst>
          </p:cNvPr>
          <p:cNvSpPr/>
          <p:nvPr/>
        </p:nvSpPr>
        <p:spPr>
          <a:xfrm>
            <a:off x="1259632" y="2832900"/>
            <a:ext cx="1872208" cy="314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AFAE934-18E3-45E5-BC26-B1C512C4627B}"/>
              </a:ext>
            </a:extLst>
          </p:cNvPr>
          <p:cNvSpPr/>
          <p:nvPr/>
        </p:nvSpPr>
        <p:spPr>
          <a:xfrm>
            <a:off x="3203848" y="4371950"/>
            <a:ext cx="4607496" cy="293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02BA724-9DC7-4A8F-A70A-06085FDAE9AE}"/>
              </a:ext>
            </a:extLst>
          </p:cNvPr>
          <p:cNvCxnSpPr>
            <a:cxnSpLocks/>
          </p:cNvCxnSpPr>
          <p:nvPr/>
        </p:nvCxnSpPr>
        <p:spPr>
          <a:xfrm>
            <a:off x="2267744" y="3435846"/>
            <a:ext cx="1656184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881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513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[Real-time Linux communications] - Introduction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E0044D-BEC1-4996-A31B-8B4AB47AA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599116"/>
            <a:ext cx="7415808" cy="249486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E9F1FB8-A99C-4086-90D6-626938BD8E88}"/>
              </a:ext>
            </a:extLst>
          </p:cNvPr>
          <p:cNvSpPr/>
          <p:nvPr/>
        </p:nvSpPr>
        <p:spPr>
          <a:xfrm>
            <a:off x="1115616" y="1635645"/>
            <a:ext cx="2160240" cy="3376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1263D78-EC73-4EFC-BFFA-72CA12701903}"/>
              </a:ext>
            </a:extLst>
          </p:cNvPr>
          <p:cNvCxnSpPr>
            <a:cxnSpLocks/>
          </p:cNvCxnSpPr>
          <p:nvPr/>
        </p:nvCxnSpPr>
        <p:spPr>
          <a:xfrm>
            <a:off x="4139952" y="2283718"/>
            <a:ext cx="432048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87BEF70-CFEE-4958-8C3B-CAFD819D0613}"/>
              </a:ext>
            </a:extLst>
          </p:cNvPr>
          <p:cNvCxnSpPr>
            <a:cxnSpLocks/>
          </p:cNvCxnSpPr>
          <p:nvPr/>
        </p:nvCxnSpPr>
        <p:spPr>
          <a:xfrm flipV="1">
            <a:off x="2564394" y="3651870"/>
            <a:ext cx="5896038" cy="7200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CDAD98D-5B81-4E2D-9EB9-2ADBCAC32F4E}"/>
              </a:ext>
            </a:extLst>
          </p:cNvPr>
          <p:cNvCxnSpPr>
            <a:cxnSpLocks/>
          </p:cNvCxnSpPr>
          <p:nvPr/>
        </p:nvCxnSpPr>
        <p:spPr>
          <a:xfrm>
            <a:off x="1128437" y="4063050"/>
            <a:ext cx="4811715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061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5277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[Real-time Linux communications] – Related 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3055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5277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[Real-time Linux communications] – Related 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5408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5FB09954-3103-4ABB-A240-3FEF9E973B03}"/>
              </a:ext>
            </a:extLst>
          </p:cNvPr>
          <p:cNvGrpSpPr/>
          <p:nvPr/>
        </p:nvGrpSpPr>
        <p:grpSpPr>
          <a:xfrm>
            <a:off x="1907704" y="2114550"/>
            <a:ext cx="6552728" cy="914400"/>
            <a:chOff x="2264738" y="1982609"/>
            <a:chExt cx="6552728" cy="914400"/>
          </a:xfrm>
        </p:grpSpPr>
        <p:grpSp>
          <p:nvGrpSpPr>
            <p:cNvPr id="19" name="Group 11">
              <a:extLst>
                <a:ext uri="{FF2B5EF4-FFF2-40B4-BE49-F238E27FC236}">
                  <a16:creationId xmlns:a16="http://schemas.microsoft.com/office/drawing/2014/main" id="{983679AA-F427-4723-9DD7-9B8169645909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4" name="Pentagon 12">
                <a:extLst>
                  <a:ext uri="{FF2B5EF4-FFF2-40B4-BE49-F238E27FC236}">
                    <a16:creationId xmlns:a16="http://schemas.microsoft.com/office/drawing/2014/main" id="{3E85B5FC-CED0-4BA9-892F-87B6E2ACACF4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Pentagon 13">
                <a:extLst>
                  <a:ext uri="{FF2B5EF4-FFF2-40B4-BE49-F238E27FC236}">
                    <a16:creationId xmlns:a16="http://schemas.microsoft.com/office/drawing/2014/main" id="{737D7F56-2121-4DDB-86AA-CA77D93C20B1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Diamond 14">
                <a:extLst>
                  <a:ext uri="{FF2B5EF4-FFF2-40B4-BE49-F238E27FC236}">
                    <a16:creationId xmlns:a16="http://schemas.microsoft.com/office/drawing/2014/main" id="{68019706-D8DA-43B7-92FA-BAB5A39026B6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직사각형 39">
              <a:extLst>
                <a:ext uri="{FF2B5EF4-FFF2-40B4-BE49-F238E27FC236}">
                  <a16:creationId xmlns:a16="http://schemas.microsoft.com/office/drawing/2014/main" id="{E8527523-79AC-42E8-A385-5609ABEDEB90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1" name="Group 24">
              <a:extLst>
                <a:ext uri="{FF2B5EF4-FFF2-40B4-BE49-F238E27FC236}">
                  <a16:creationId xmlns:a16="http://schemas.microsoft.com/office/drawing/2014/main" id="{A4152A1A-67E4-44AB-8D77-C93E34D58BE6}"/>
                </a:ext>
              </a:extLst>
            </p:cNvPr>
            <p:cNvGrpSpPr/>
            <p:nvPr/>
          </p:nvGrpSpPr>
          <p:grpSpPr>
            <a:xfrm>
              <a:off x="3237518" y="2144939"/>
              <a:ext cx="4897971" cy="565480"/>
              <a:chOff x="2159333" y="1761908"/>
              <a:chExt cx="4716923" cy="565480"/>
            </a:xfrm>
          </p:grpSpPr>
          <p:sp>
            <p:nvSpPr>
              <p:cNvPr id="22" name="TextBox 10">
                <a:extLst>
                  <a:ext uri="{FF2B5EF4-FFF2-40B4-BE49-F238E27FC236}">
                    <a16:creationId xmlns:a16="http://schemas.microsoft.com/office/drawing/2014/main" id="{A2BED897-E2F9-49FB-A210-3FD06F5D2593}"/>
                  </a:ext>
                </a:extLst>
              </p:cNvPr>
              <p:cNvSpPr txBox="1"/>
              <p:nvPr/>
            </p:nvSpPr>
            <p:spPr bwMode="auto">
              <a:xfrm>
                <a:off x="2159333" y="1761908"/>
                <a:ext cx="4576856" cy="338554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en-US" altLang="ko-KR" sz="16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3" name="TextBox 12">
                <a:extLst>
                  <a:ext uri="{FF2B5EF4-FFF2-40B4-BE49-F238E27FC236}">
                    <a16:creationId xmlns:a16="http://schemas.microsoft.com/office/drawing/2014/main" id="{2463B9E0-290D-4E6F-B50A-001E022F3C46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Sockets in wireless network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7855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Sockets in wireless network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664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cs typeface="Arial" pitchFamily="34" charset="0"/>
              </a:rPr>
              <a:t>Contents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BA61D87-E4B2-47B7-A8A6-3D8139322951}"/>
              </a:ext>
            </a:extLst>
          </p:cNvPr>
          <p:cNvGrpSpPr/>
          <p:nvPr/>
        </p:nvGrpSpPr>
        <p:grpSpPr>
          <a:xfrm>
            <a:off x="2267744" y="1059582"/>
            <a:ext cx="6552728" cy="914400"/>
            <a:chOff x="2267744" y="1059582"/>
            <a:chExt cx="6552728" cy="914400"/>
          </a:xfrm>
        </p:grpSpPr>
        <p:grpSp>
          <p:nvGrpSpPr>
            <p:cNvPr id="4" name="Group 3"/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5" name="Pentagon 4"/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Pentagon 5"/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Diamond 6"/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8" name="직사각형 39"/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10" name="TextBox 10"/>
              <p:cNvSpPr txBox="1"/>
              <p:nvPr/>
            </p:nvSpPr>
            <p:spPr bwMode="auto">
              <a:xfrm>
                <a:off x="2299400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 </a:t>
                </a:r>
              </a:p>
            </p:txBody>
          </p:sp>
          <p:sp>
            <p:nvSpPr>
              <p:cNvPr id="11" name="TextBox 12"/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2258726" y="3828663"/>
            <a:ext cx="6552728" cy="914400"/>
            <a:chOff x="1151472" y="3187501"/>
            <a:chExt cx="6552728" cy="914400"/>
          </a:xfrm>
        </p:grpSpPr>
        <p:sp>
          <p:nvSpPr>
            <p:cNvPr id="21" name="Pentagon 20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Pentagon 21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Diamond 22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AEAB442-2031-408F-9B0F-9CA722678350}"/>
              </a:ext>
            </a:extLst>
          </p:cNvPr>
          <p:cNvGrpSpPr/>
          <p:nvPr/>
        </p:nvGrpSpPr>
        <p:grpSpPr>
          <a:xfrm>
            <a:off x="2264738" y="1982609"/>
            <a:ext cx="6552728" cy="914400"/>
            <a:chOff x="2264738" y="1982609"/>
            <a:chExt cx="6552728" cy="914400"/>
          </a:xfrm>
        </p:grpSpPr>
        <p:grpSp>
          <p:nvGrpSpPr>
            <p:cNvPr id="12" name="Group 11"/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13" name="Pentagon 12"/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Pentagon 13"/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Diamond 14"/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" name="직사각형 39"/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3382961" y="2164145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/>
              <p:cNvSpPr txBox="1"/>
              <p:nvPr/>
            </p:nvSpPr>
            <p:spPr bwMode="auto">
              <a:xfrm>
                <a:off x="2299400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7" name="TextBox 12"/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 in wireless network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728975A-4F15-452E-B537-2B06887FF14E}"/>
              </a:ext>
            </a:extLst>
          </p:cNvPr>
          <p:cNvGrpSpPr/>
          <p:nvPr/>
        </p:nvGrpSpPr>
        <p:grpSpPr>
          <a:xfrm>
            <a:off x="2261732" y="2905636"/>
            <a:ext cx="6552728" cy="914400"/>
            <a:chOff x="2261732" y="2905636"/>
            <a:chExt cx="6552728" cy="914400"/>
          </a:xfrm>
        </p:grpSpPr>
        <p:grpSp>
          <p:nvGrpSpPr>
            <p:cNvPr id="16" name="Group 15"/>
            <p:cNvGrpSpPr/>
            <p:nvPr/>
          </p:nvGrpSpPr>
          <p:grpSpPr>
            <a:xfrm>
              <a:off x="2261732" y="2905636"/>
              <a:ext cx="6552728" cy="914400"/>
              <a:chOff x="1151472" y="3187501"/>
              <a:chExt cx="6552728" cy="914400"/>
            </a:xfrm>
          </p:grpSpPr>
          <p:sp>
            <p:nvSpPr>
              <p:cNvPr id="17" name="Pentagon 16"/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Pentagon 17"/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Diamond 18"/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8" name="직사각형 39"/>
            <p:cNvSpPr/>
            <p:nvPr/>
          </p:nvSpPr>
          <p:spPr>
            <a:xfrm>
              <a:off x="2509438" y="3111971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3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3382961" y="3088667"/>
              <a:ext cx="4752528" cy="546274"/>
              <a:chOff x="2299400" y="1781114"/>
              <a:chExt cx="4576856" cy="546274"/>
            </a:xfrm>
          </p:grpSpPr>
          <p:sp>
            <p:nvSpPr>
              <p:cNvPr id="30" name="TextBox 10"/>
              <p:cNvSpPr txBox="1"/>
              <p:nvPr/>
            </p:nvSpPr>
            <p:spPr bwMode="auto">
              <a:xfrm>
                <a:off x="2299400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31" name="TextBox 12"/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Testing and analyzing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2" name="직사각형 39"/>
          <p:cNvSpPr/>
          <p:nvPr/>
        </p:nvSpPr>
        <p:spPr>
          <a:xfrm>
            <a:off x="2509438" y="4036493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4" name="TextBox 10"/>
          <p:cNvSpPr txBox="1"/>
          <p:nvPr/>
        </p:nvSpPr>
        <p:spPr bwMode="auto">
          <a:xfrm>
            <a:off x="3382961" y="4013189"/>
            <a:ext cx="475252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cs typeface="Arial" pitchFamily="34" charset="0"/>
              </a:rPr>
              <a:t>Feedback &amp; Plans</a:t>
            </a: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AA14BB3C-628D-4073-9ACB-6BABFE3BE87E}"/>
              </a:ext>
            </a:extLst>
          </p:cNvPr>
          <p:cNvGrpSpPr/>
          <p:nvPr/>
        </p:nvGrpSpPr>
        <p:grpSpPr>
          <a:xfrm>
            <a:off x="1907704" y="2114550"/>
            <a:ext cx="6552728" cy="914400"/>
            <a:chOff x="2261732" y="2905636"/>
            <a:chExt cx="6552728" cy="9144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944D3F7-0087-49AA-806B-3CBB0E3B3756}"/>
                </a:ext>
              </a:extLst>
            </p:cNvPr>
            <p:cNvGrpSpPr/>
            <p:nvPr/>
          </p:nvGrpSpPr>
          <p:grpSpPr>
            <a:xfrm>
              <a:off x="2261732" y="2905636"/>
              <a:ext cx="6552728" cy="914400"/>
              <a:chOff x="1151472" y="3187501"/>
              <a:chExt cx="6552728" cy="914400"/>
            </a:xfrm>
          </p:grpSpPr>
          <p:sp>
            <p:nvSpPr>
              <p:cNvPr id="30" name="Pentagon 16">
                <a:extLst>
                  <a:ext uri="{FF2B5EF4-FFF2-40B4-BE49-F238E27FC236}">
                    <a16:creationId xmlns:a16="http://schemas.microsoft.com/office/drawing/2014/main" id="{8F8445AF-693D-4103-947B-82C0A62A848D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7">
                <a:extLst>
                  <a:ext uri="{FF2B5EF4-FFF2-40B4-BE49-F238E27FC236}">
                    <a16:creationId xmlns:a16="http://schemas.microsoft.com/office/drawing/2014/main" id="{A46FAD37-6021-45B5-96CE-9E20AE1E7E2B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8">
                <a:extLst>
                  <a:ext uri="{FF2B5EF4-FFF2-40B4-BE49-F238E27FC236}">
                    <a16:creationId xmlns:a16="http://schemas.microsoft.com/office/drawing/2014/main" id="{D343C9E8-0DBA-4921-A4E4-629C9B84A3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486675C4-19C9-4E6B-B16A-AAA9EFBAF9C9}"/>
                </a:ext>
              </a:extLst>
            </p:cNvPr>
            <p:cNvSpPr/>
            <p:nvPr/>
          </p:nvSpPr>
          <p:spPr>
            <a:xfrm>
              <a:off x="2509438" y="3111971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3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12">
              <a:extLst>
                <a:ext uri="{FF2B5EF4-FFF2-40B4-BE49-F238E27FC236}">
                  <a16:creationId xmlns:a16="http://schemas.microsoft.com/office/drawing/2014/main" id="{836675DF-6708-4F1E-826D-197E36566450}"/>
                </a:ext>
              </a:extLst>
            </p:cNvPr>
            <p:cNvSpPr txBox="1"/>
            <p:nvPr/>
          </p:nvSpPr>
          <p:spPr bwMode="auto">
            <a:xfrm>
              <a:off x="3382961" y="3357942"/>
              <a:ext cx="4752528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Designing how to evaluate and analyze performances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TextBox 10">
            <a:extLst>
              <a:ext uri="{FF2B5EF4-FFF2-40B4-BE49-F238E27FC236}">
                <a16:creationId xmlns:a16="http://schemas.microsoft.com/office/drawing/2014/main" id="{631C287C-ADD9-4A18-A6D9-0735987FF278}"/>
              </a:ext>
            </a:extLst>
          </p:cNvPr>
          <p:cNvSpPr txBox="1"/>
          <p:nvPr/>
        </p:nvSpPr>
        <p:spPr bwMode="auto">
          <a:xfrm>
            <a:off x="2880484" y="2276880"/>
            <a:ext cx="4752528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16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rd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week</a:t>
            </a:r>
          </a:p>
        </p:txBody>
      </p:sp>
    </p:spTree>
    <p:extLst>
      <p:ext uri="{BB962C8B-B14F-4D97-AF65-F5344CB8AC3E}">
        <p14:creationId xmlns:p14="http://schemas.microsoft.com/office/powerpoint/2010/main" val="1475634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4227C0F-E934-4B11-AAA6-00325FB9B0C7}"/>
              </a:ext>
            </a:extLst>
          </p:cNvPr>
          <p:cNvGrpSpPr/>
          <p:nvPr/>
        </p:nvGrpSpPr>
        <p:grpSpPr>
          <a:xfrm>
            <a:off x="1403648" y="45081"/>
            <a:ext cx="6552728" cy="914400"/>
            <a:chOff x="2261732" y="2905636"/>
            <a:chExt cx="6552728" cy="914400"/>
          </a:xfrm>
        </p:grpSpPr>
        <p:grpSp>
          <p:nvGrpSpPr>
            <p:cNvPr id="22" name="Group 15">
              <a:extLst>
                <a:ext uri="{FF2B5EF4-FFF2-40B4-BE49-F238E27FC236}">
                  <a16:creationId xmlns:a16="http://schemas.microsoft.com/office/drawing/2014/main" id="{6C99AC91-5D78-431D-B90C-6DFAF2EC5E19}"/>
                </a:ext>
              </a:extLst>
            </p:cNvPr>
            <p:cNvGrpSpPr/>
            <p:nvPr/>
          </p:nvGrpSpPr>
          <p:grpSpPr>
            <a:xfrm>
              <a:off x="2261732" y="2905636"/>
              <a:ext cx="6552728" cy="914400"/>
              <a:chOff x="1151472" y="3187501"/>
              <a:chExt cx="6552728" cy="914400"/>
            </a:xfrm>
          </p:grpSpPr>
          <p:sp>
            <p:nvSpPr>
              <p:cNvPr id="25" name="Pentagon 16">
                <a:extLst>
                  <a:ext uri="{FF2B5EF4-FFF2-40B4-BE49-F238E27FC236}">
                    <a16:creationId xmlns:a16="http://schemas.microsoft.com/office/drawing/2014/main" id="{2AF446E7-0708-4190-8818-6B8CD87CF9D5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Pentagon 17">
                <a:extLst>
                  <a:ext uri="{FF2B5EF4-FFF2-40B4-BE49-F238E27FC236}">
                    <a16:creationId xmlns:a16="http://schemas.microsoft.com/office/drawing/2014/main" id="{8B5923E4-AC5E-412B-A287-5F745CF314FF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Diamond 18">
                <a:extLst>
                  <a:ext uri="{FF2B5EF4-FFF2-40B4-BE49-F238E27FC236}">
                    <a16:creationId xmlns:a16="http://schemas.microsoft.com/office/drawing/2014/main" id="{06540F35-3DA8-4AB7-BDC8-B208ABB23709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3" name="직사각형 39">
              <a:extLst>
                <a:ext uri="{FF2B5EF4-FFF2-40B4-BE49-F238E27FC236}">
                  <a16:creationId xmlns:a16="http://schemas.microsoft.com/office/drawing/2014/main" id="{CACB0973-56C7-41D6-BC5E-E738D05A6C26}"/>
                </a:ext>
              </a:extLst>
            </p:cNvPr>
            <p:cNvSpPr/>
            <p:nvPr/>
          </p:nvSpPr>
          <p:spPr>
            <a:xfrm>
              <a:off x="2509438" y="3111971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3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12">
              <a:extLst>
                <a:ext uri="{FF2B5EF4-FFF2-40B4-BE49-F238E27FC236}">
                  <a16:creationId xmlns:a16="http://schemas.microsoft.com/office/drawing/2014/main" id="{7DD993BE-8F7B-4E36-8BCC-983D92D00251}"/>
                </a:ext>
              </a:extLst>
            </p:cNvPr>
            <p:cNvSpPr txBox="1"/>
            <p:nvPr/>
          </p:nvSpPr>
          <p:spPr bwMode="auto">
            <a:xfrm>
              <a:off x="3382961" y="3357942"/>
              <a:ext cx="4752528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Designing how to evaluate and analyze performances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TextBox 10">
            <a:extLst>
              <a:ext uri="{FF2B5EF4-FFF2-40B4-BE49-F238E27FC236}">
                <a16:creationId xmlns:a16="http://schemas.microsoft.com/office/drawing/2014/main" id="{55EDD697-E0A1-40CD-AC51-0A66EF513DD2}"/>
              </a:ext>
            </a:extLst>
          </p:cNvPr>
          <p:cNvSpPr txBox="1"/>
          <p:nvPr/>
        </p:nvSpPr>
        <p:spPr bwMode="auto">
          <a:xfrm>
            <a:off x="2505472" y="225790"/>
            <a:ext cx="475252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12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rd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week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46F897D-0C7F-4572-8740-88D3AEC7E265}"/>
                  </a:ext>
                </a:extLst>
              </p:cNvPr>
              <p:cNvSpPr txBox="1"/>
              <p:nvPr/>
            </p:nvSpPr>
            <p:spPr>
              <a:xfrm>
                <a:off x="1331640" y="1327204"/>
                <a:ext cx="54697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altLang="ko-KR" dirty="0"/>
                  <a:t>Testing the latency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between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r>
                  <a:rPr lang="en-US" altLang="ko-KR" dirty="0"/>
                  <a:t>     with different circumstances (kernels, priorities …)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46F897D-0C7F-4572-8740-88D3AEC7E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327204"/>
                <a:ext cx="5469767" cy="646331"/>
              </a:xfrm>
              <a:prstGeom prst="rect">
                <a:avLst/>
              </a:prstGeom>
              <a:blipFill>
                <a:blip r:embed="rId2"/>
                <a:stretch>
                  <a:fillRect l="-780"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 descr="하늘이(가) 표시된 사진&#10;&#10;자동 생성된 설명">
            <a:extLst>
              <a:ext uri="{FF2B5EF4-FFF2-40B4-BE49-F238E27FC236}">
                <a16:creationId xmlns:a16="http://schemas.microsoft.com/office/drawing/2014/main" id="{4595C1A4-0288-406D-9716-7939AAFF4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386804"/>
            <a:ext cx="6993454" cy="1337074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03EEBDD-84BD-4B9B-B247-59C7521EB355}"/>
              </a:ext>
            </a:extLst>
          </p:cNvPr>
          <p:cNvCxnSpPr>
            <a:cxnSpLocks/>
          </p:cNvCxnSpPr>
          <p:nvPr/>
        </p:nvCxnSpPr>
        <p:spPr>
          <a:xfrm>
            <a:off x="1584844" y="3522698"/>
            <a:ext cx="338336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3B0C88B-3CC0-4262-96C4-5633FC435FA7}"/>
              </a:ext>
            </a:extLst>
          </p:cNvPr>
          <p:cNvCxnSpPr>
            <a:cxnSpLocks/>
          </p:cNvCxnSpPr>
          <p:nvPr/>
        </p:nvCxnSpPr>
        <p:spPr>
          <a:xfrm>
            <a:off x="4249140" y="3522698"/>
            <a:ext cx="207419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0C1B19F-F251-429A-B026-2066717CEB58}"/>
              </a:ext>
            </a:extLst>
          </p:cNvPr>
          <p:cNvSpPr txBox="1"/>
          <p:nvPr/>
        </p:nvSpPr>
        <p:spPr>
          <a:xfrm>
            <a:off x="5195314" y="3807281"/>
            <a:ext cx="27414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C : worst case execution time</a:t>
            </a:r>
          </a:p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D : relative deadline</a:t>
            </a:r>
          </a:p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T : period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388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03848" y="2211710"/>
            <a:ext cx="2736303" cy="576063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A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7357A98-EB49-4606-B474-826AD2F34F04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98DD8FA-96FF-4297-82BC-B7DFECDC1B52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8FC5125-C7AA-4831-808D-2C3F4FAC8A33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6491E30-4AF4-4506-9CD8-1FB3C41C973D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65" name="Diamond 5">
            <a:extLst>
              <a:ext uri="{FF2B5EF4-FFF2-40B4-BE49-F238E27FC236}">
                <a16:creationId xmlns:a16="http://schemas.microsoft.com/office/drawing/2014/main" id="{5180996C-A436-4768-893A-DE33693D3415}"/>
              </a:ext>
            </a:extLst>
          </p:cNvPr>
          <p:cNvSpPr/>
          <p:nvPr/>
        </p:nvSpPr>
        <p:spPr>
          <a:xfrm>
            <a:off x="4870785" y="1339861"/>
            <a:ext cx="357266" cy="358322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Isosceles Triangle 51">
            <a:extLst>
              <a:ext uri="{FF2B5EF4-FFF2-40B4-BE49-F238E27FC236}">
                <a16:creationId xmlns:a16="http://schemas.microsoft.com/office/drawing/2014/main" id="{2A47B97C-61CC-4731-B756-7A96B73F0D83}"/>
              </a:ext>
            </a:extLst>
          </p:cNvPr>
          <p:cNvSpPr/>
          <p:nvPr/>
        </p:nvSpPr>
        <p:spPr>
          <a:xfrm>
            <a:off x="4297988" y="1388030"/>
            <a:ext cx="357265" cy="26198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Isosceles Triangle 57">
            <a:extLst>
              <a:ext uri="{FF2B5EF4-FFF2-40B4-BE49-F238E27FC236}">
                <a16:creationId xmlns:a16="http://schemas.microsoft.com/office/drawing/2014/main" id="{F8E1BB50-EB71-49F2-B814-F06307A51839}"/>
              </a:ext>
            </a:extLst>
          </p:cNvPr>
          <p:cNvSpPr/>
          <p:nvPr/>
        </p:nvSpPr>
        <p:spPr>
          <a:xfrm>
            <a:off x="4872210" y="3407764"/>
            <a:ext cx="213843" cy="483435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8" name="Rectangle 7">
            <a:extLst>
              <a:ext uri="{FF2B5EF4-FFF2-40B4-BE49-F238E27FC236}">
                <a16:creationId xmlns:a16="http://schemas.microsoft.com/office/drawing/2014/main" id="{6E090069-21E3-40ED-B20E-3AA777F0C963}"/>
              </a:ext>
            </a:extLst>
          </p:cNvPr>
          <p:cNvSpPr/>
          <p:nvPr/>
        </p:nvSpPr>
        <p:spPr>
          <a:xfrm rot="18900000">
            <a:off x="7243003" y="2816601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B0BA50B9-400E-4F82-A2B6-2AF3F66C9A05}"/>
              </a:ext>
            </a:extLst>
          </p:cNvPr>
          <p:cNvSpPr/>
          <p:nvPr/>
        </p:nvSpPr>
        <p:spPr>
          <a:xfrm flipH="1">
            <a:off x="4293692" y="3490877"/>
            <a:ext cx="317209" cy="317209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Freeform 19">
            <a:extLst>
              <a:ext uri="{FF2B5EF4-FFF2-40B4-BE49-F238E27FC236}">
                <a16:creationId xmlns:a16="http://schemas.microsoft.com/office/drawing/2014/main" id="{F0EA586D-617D-4516-977E-B7F7D0F84608}"/>
              </a:ext>
            </a:extLst>
          </p:cNvPr>
          <p:cNvSpPr/>
          <p:nvPr/>
        </p:nvSpPr>
        <p:spPr>
          <a:xfrm>
            <a:off x="5986218" y="2808370"/>
            <a:ext cx="314672" cy="309626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Rectangle 30">
            <a:extLst>
              <a:ext uri="{FF2B5EF4-FFF2-40B4-BE49-F238E27FC236}">
                <a16:creationId xmlns:a16="http://schemas.microsoft.com/office/drawing/2014/main" id="{9BFA0057-5D03-436F-8E4C-2612D2AC283E}"/>
              </a:ext>
            </a:extLst>
          </p:cNvPr>
          <p:cNvSpPr/>
          <p:nvPr/>
        </p:nvSpPr>
        <p:spPr>
          <a:xfrm>
            <a:off x="8252327" y="2779728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Rectangle 7">
            <a:extLst>
              <a:ext uri="{FF2B5EF4-FFF2-40B4-BE49-F238E27FC236}">
                <a16:creationId xmlns:a16="http://schemas.microsoft.com/office/drawing/2014/main" id="{0541E569-8D79-4DDE-8629-9E78F0557A1A}"/>
              </a:ext>
            </a:extLst>
          </p:cNvPr>
          <p:cNvSpPr/>
          <p:nvPr/>
        </p:nvSpPr>
        <p:spPr>
          <a:xfrm>
            <a:off x="5443583" y="1358002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Rectangle 15">
            <a:extLst>
              <a:ext uri="{FF2B5EF4-FFF2-40B4-BE49-F238E27FC236}">
                <a16:creationId xmlns:a16="http://schemas.microsoft.com/office/drawing/2014/main" id="{6C1C0DCF-07C0-428A-8ECD-79609C07015A}"/>
              </a:ext>
            </a:extLst>
          </p:cNvPr>
          <p:cNvSpPr/>
          <p:nvPr/>
        </p:nvSpPr>
        <p:spPr>
          <a:xfrm rot="5400000">
            <a:off x="5980941" y="1358002"/>
            <a:ext cx="322469" cy="322041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Pie 24">
            <a:extLst>
              <a:ext uri="{FF2B5EF4-FFF2-40B4-BE49-F238E27FC236}">
                <a16:creationId xmlns:a16="http://schemas.microsoft.com/office/drawing/2014/main" id="{F9FCC4A8-BCAA-4D8C-BC41-0DD8AEADA9BD}"/>
              </a:ext>
            </a:extLst>
          </p:cNvPr>
          <p:cNvSpPr/>
          <p:nvPr/>
        </p:nvSpPr>
        <p:spPr>
          <a:xfrm>
            <a:off x="5347362" y="3475221"/>
            <a:ext cx="350460" cy="348520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Parallelogram 30">
            <a:extLst>
              <a:ext uri="{FF2B5EF4-FFF2-40B4-BE49-F238E27FC236}">
                <a16:creationId xmlns:a16="http://schemas.microsoft.com/office/drawing/2014/main" id="{76E30C1C-B9EC-4ED6-81D1-7F9311BC70FA}"/>
              </a:ext>
            </a:extLst>
          </p:cNvPr>
          <p:cNvSpPr/>
          <p:nvPr/>
        </p:nvSpPr>
        <p:spPr>
          <a:xfrm flipH="1">
            <a:off x="8235089" y="2047097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Block Arc 14">
            <a:extLst>
              <a:ext uri="{FF2B5EF4-FFF2-40B4-BE49-F238E27FC236}">
                <a16:creationId xmlns:a16="http://schemas.microsoft.com/office/drawing/2014/main" id="{1CF9C96B-9CC6-468B-BF19-FBA7BC2ABB62}"/>
              </a:ext>
            </a:extLst>
          </p:cNvPr>
          <p:cNvSpPr/>
          <p:nvPr/>
        </p:nvSpPr>
        <p:spPr>
          <a:xfrm rot="16200000">
            <a:off x="6518856" y="1325152"/>
            <a:ext cx="387486" cy="38774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Block Arc 41">
            <a:extLst>
              <a:ext uri="{FF2B5EF4-FFF2-40B4-BE49-F238E27FC236}">
                <a16:creationId xmlns:a16="http://schemas.microsoft.com/office/drawing/2014/main" id="{B3B25E34-8ABE-4D0C-9A57-89485104BAD1}"/>
              </a:ext>
            </a:extLst>
          </p:cNvPr>
          <p:cNvSpPr/>
          <p:nvPr/>
        </p:nvSpPr>
        <p:spPr>
          <a:xfrm>
            <a:off x="7122001" y="1293526"/>
            <a:ext cx="323224" cy="450993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Right Triangle 17">
            <a:extLst>
              <a:ext uri="{FF2B5EF4-FFF2-40B4-BE49-F238E27FC236}">
                <a16:creationId xmlns:a16="http://schemas.microsoft.com/office/drawing/2014/main" id="{314527E1-6A60-4BFA-9002-2F0707419734}"/>
              </a:ext>
            </a:extLst>
          </p:cNvPr>
          <p:cNvSpPr/>
          <p:nvPr/>
        </p:nvSpPr>
        <p:spPr>
          <a:xfrm>
            <a:off x="5959131" y="3462912"/>
            <a:ext cx="263462" cy="373139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Oval 27">
            <a:extLst>
              <a:ext uri="{FF2B5EF4-FFF2-40B4-BE49-F238E27FC236}">
                <a16:creationId xmlns:a16="http://schemas.microsoft.com/office/drawing/2014/main" id="{639783EE-1347-400D-AEBC-AE5CB5CE9538}"/>
              </a:ext>
            </a:extLst>
          </p:cNvPr>
          <p:cNvSpPr/>
          <p:nvPr/>
        </p:nvSpPr>
        <p:spPr>
          <a:xfrm>
            <a:off x="3714219" y="4055836"/>
            <a:ext cx="279812" cy="532138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Parallelogram 15">
            <a:extLst>
              <a:ext uri="{FF2B5EF4-FFF2-40B4-BE49-F238E27FC236}">
                <a16:creationId xmlns:a16="http://schemas.microsoft.com/office/drawing/2014/main" id="{F518E758-041A-4D8B-9778-956884CBB34F}"/>
              </a:ext>
            </a:extLst>
          </p:cNvPr>
          <p:cNvSpPr/>
          <p:nvPr/>
        </p:nvSpPr>
        <p:spPr>
          <a:xfrm rot="16200000">
            <a:off x="6526713" y="2741871"/>
            <a:ext cx="408905" cy="44262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Round Same Side Corner Rectangle 21">
            <a:extLst>
              <a:ext uri="{FF2B5EF4-FFF2-40B4-BE49-F238E27FC236}">
                <a16:creationId xmlns:a16="http://schemas.microsoft.com/office/drawing/2014/main" id="{16EC9336-FB95-4030-8495-DC19F8A86FA2}"/>
              </a:ext>
            </a:extLst>
          </p:cNvPr>
          <p:cNvSpPr/>
          <p:nvPr/>
        </p:nvSpPr>
        <p:spPr>
          <a:xfrm rot="10800000">
            <a:off x="7055425" y="2058137"/>
            <a:ext cx="264059" cy="298187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Oval 26">
            <a:extLst>
              <a:ext uri="{FF2B5EF4-FFF2-40B4-BE49-F238E27FC236}">
                <a16:creationId xmlns:a16="http://schemas.microsoft.com/office/drawing/2014/main" id="{E00A3998-B707-49C6-A851-432FD6A9F65C}"/>
              </a:ext>
            </a:extLst>
          </p:cNvPr>
          <p:cNvSpPr/>
          <p:nvPr/>
        </p:nvSpPr>
        <p:spPr>
          <a:xfrm>
            <a:off x="5454590" y="2770652"/>
            <a:ext cx="322665" cy="385063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Freeform 32">
            <a:extLst>
              <a:ext uri="{FF2B5EF4-FFF2-40B4-BE49-F238E27FC236}">
                <a16:creationId xmlns:a16="http://schemas.microsoft.com/office/drawing/2014/main" id="{BD106B25-1EDA-4074-851D-C82811246B6C}"/>
              </a:ext>
            </a:extLst>
          </p:cNvPr>
          <p:cNvSpPr/>
          <p:nvPr/>
        </p:nvSpPr>
        <p:spPr>
          <a:xfrm>
            <a:off x="3674423" y="1332150"/>
            <a:ext cx="408033" cy="373744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Rounded Rectangle 10">
            <a:extLst>
              <a:ext uri="{FF2B5EF4-FFF2-40B4-BE49-F238E27FC236}">
                <a16:creationId xmlns:a16="http://schemas.microsoft.com/office/drawing/2014/main" id="{3430BAE5-FF79-4409-AD32-B1C8A8CD27F0}"/>
              </a:ext>
            </a:extLst>
          </p:cNvPr>
          <p:cNvSpPr/>
          <p:nvPr/>
        </p:nvSpPr>
        <p:spPr>
          <a:xfrm>
            <a:off x="6524895" y="2039054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Rounded Rectangle 32">
            <a:extLst>
              <a:ext uri="{FF2B5EF4-FFF2-40B4-BE49-F238E27FC236}">
                <a16:creationId xmlns:a16="http://schemas.microsoft.com/office/drawing/2014/main" id="{ABD0C272-DC42-4BE3-81F3-32216408B334}"/>
              </a:ext>
            </a:extLst>
          </p:cNvPr>
          <p:cNvSpPr/>
          <p:nvPr/>
        </p:nvSpPr>
        <p:spPr>
          <a:xfrm>
            <a:off x="7648558" y="2795360"/>
            <a:ext cx="335647" cy="3356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Trapezoid 13">
            <a:extLst>
              <a:ext uri="{FF2B5EF4-FFF2-40B4-BE49-F238E27FC236}">
                <a16:creationId xmlns:a16="http://schemas.microsoft.com/office/drawing/2014/main" id="{45FBF74F-3111-4C71-8DB3-85332DF59EC7}"/>
              </a:ext>
            </a:extLst>
          </p:cNvPr>
          <p:cNvSpPr/>
          <p:nvPr/>
        </p:nvSpPr>
        <p:spPr>
          <a:xfrm>
            <a:off x="4332749" y="2054252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7" name="Rounded Rectangle 7">
            <a:extLst>
              <a:ext uri="{FF2B5EF4-FFF2-40B4-BE49-F238E27FC236}">
                <a16:creationId xmlns:a16="http://schemas.microsoft.com/office/drawing/2014/main" id="{86F6F63C-DDAC-464A-9D5D-31A606C54F57}"/>
              </a:ext>
            </a:extLst>
          </p:cNvPr>
          <p:cNvSpPr/>
          <p:nvPr/>
        </p:nvSpPr>
        <p:spPr>
          <a:xfrm>
            <a:off x="6063254" y="2046918"/>
            <a:ext cx="185271" cy="32062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8" name="Rectangle 18">
            <a:extLst>
              <a:ext uri="{FF2B5EF4-FFF2-40B4-BE49-F238E27FC236}">
                <a16:creationId xmlns:a16="http://schemas.microsoft.com/office/drawing/2014/main" id="{DF6CEEA7-0BBF-417C-B445-C5738FA255F7}"/>
              </a:ext>
            </a:extLst>
          </p:cNvPr>
          <p:cNvSpPr/>
          <p:nvPr/>
        </p:nvSpPr>
        <p:spPr>
          <a:xfrm>
            <a:off x="4970957" y="2074010"/>
            <a:ext cx="335348" cy="26644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Rounded Rectangle 25">
            <a:extLst>
              <a:ext uri="{FF2B5EF4-FFF2-40B4-BE49-F238E27FC236}">
                <a16:creationId xmlns:a16="http://schemas.microsoft.com/office/drawing/2014/main" id="{5776FCEB-9998-48B3-BA34-81AC338A9D6B}"/>
              </a:ext>
            </a:extLst>
          </p:cNvPr>
          <p:cNvSpPr/>
          <p:nvPr/>
        </p:nvSpPr>
        <p:spPr>
          <a:xfrm>
            <a:off x="5582675" y="2063662"/>
            <a:ext cx="204209" cy="287136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0" name="Chord 14">
            <a:extLst>
              <a:ext uri="{FF2B5EF4-FFF2-40B4-BE49-F238E27FC236}">
                <a16:creationId xmlns:a16="http://schemas.microsoft.com/office/drawing/2014/main" id="{205B5B60-FD59-41B0-81EA-F707F3840D9B}"/>
              </a:ext>
            </a:extLst>
          </p:cNvPr>
          <p:cNvSpPr/>
          <p:nvPr/>
        </p:nvSpPr>
        <p:spPr>
          <a:xfrm>
            <a:off x="4739580" y="4101013"/>
            <a:ext cx="350089" cy="441784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1" name="Rounded Rectangle 6">
            <a:extLst>
              <a:ext uri="{FF2B5EF4-FFF2-40B4-BE49-F238E27FC236}">
                <a16:creationId xmlns:a16="http://schemas.microsoft.com/office/drawing/2014/main" id="{DFFEDEBA-6167-45D1-9FE7-65FD8B8D2013}"/>
              </a:ext>
            </a:extLst>
          </p:cNvPr>
          <p:cNvSpPr/>
          <p:nvPr/>
        </p:nvSpPr>
        <p:spPr>
          <a:xfrm>
            <a:off x="3709354" y="2008765"/>
            <a:ext cx="347025" cy="352816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Oval 66">
            <a:extLst>
              <a:ext uri="{FF2B5EF4-FFF2-40B4-BE49-F238E27FC236}">
                <a16:creationId xmlns:a16="http://schemas.microsoft.com/office/drawing/2014/main" id="{3C1A2C90-0284-4021-8BAF-127C28F3E4D3}"/>
              </a:ext>
            </a:extLst>
          </p:cNvPr>
          <p:cNvSpPr/>
          <p:nvPr/>
        </p:nvSpPr>
        <p:spPr>
          <a:xfrm rot="20700000">
            <a:off x="4888177" y="2802702"/>
            <a:ext cx="374702" cy="320962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3" name="Isosceles Triangle 13">
            <a:extLst>
              <a:ext uri="{FF2B5EF4-FFF2-40B4-BE49-F238E27FC236}">
                <a16:creationId xmlns:a16="http://schemas.microsoft.com/office/drawing/2014/main" id="{886748B8-6D80-4BD7-9274-49995CD265EF}"/>
              </a:ext>
            </a:extLst>
          </p:cNvPr>
          <p:cNvSpPr/>
          <p:nvPr/>
        </p:nvSpPr>
        <p:spPr>
          <a:xfrm rot="10800000">
            <a:off x="4239875" y="4067280"/>
            <a:ext cx="257150" cy="509250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Smiley Face 14">
            <a:extLst>
              <a:ext uri="{FF2B5EF4-FFF2-40B4-BE49-F238E27FC236}">
                <a16:creationId xmlns:a16="http://schemas.microsoft.com/office/drawing/2014/main" id="{3188D751-5606-4C06-B977-B137C0F31FEF}"/>
              </a:ext>
            </a:extLst>
          </p:cNvPr>
          <p:cNvSpPr/>
          <p:nvPr/>
        </p:nvSpPr>
        <p:spPr>
          <a:xfrm>
            <a:off x="5898553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Smiley Face 12">
            <a:extLst>
              <a:ext uri="{FF2B5EF4-FFF2-40B4-BE49-F238E27FC236}">
                <a16:creationId xmlns:a16="http://schemas.microsoft.com/office/drawing/2014/main" id="{9DAAB80C-7AE2-4387-A056-E2F74CE47DBC}"/>
              </a:ext>
            </a:extLst>
          </p:cNvPr>
          <p:cNvSpPr/>
          <p:nvPr/>
        </p:nvSpPr>
        <p:spPr>
          <a:xfrm>
            <a:off x="7635601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Smiley Face 15">
            <a:extLst>
              <a:ext uri="{FF2B5EF4-FFF2-40B4-BE49-F238E27FC236}">
                <a16:creationId xmlns:a16="http://schemas.microsoft.com/office/drawing/2014/main" id="{1A95B1CB-7960-432E-A0EE-41C63D958ED8}"/>
              </a:ext>
            </a:extLst>
          </p:cNvPr>
          <p:cNvSpPr/>
          <p:nvPr/>
        </p:nvSpPr>
        <p:spPr>
          <a:xfrm>
            <a:off x="6480365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" name="Oval 37">
            <a:extLst>
              <a:ext uri="{FF2B5EF4-FFF2-40B4-BE49-F238E27FC236}">
                <a16:creationId xmlns:a16="http://schemas.microsoft.com/office/drawing/2014/main" id="{34A2FDC1-05CB-4F3B-A60A-598B99807221}"/>
              </a:ext>
            </a:extLst>
          </p:cNvPr>
          <p:cNvSpPr/>
          <p:nvPr/>
        </p:nvSpPr>
        <p:spPr>
          <a:xfrm>
            <a:off x="8217414" y="4128388"/>
            <a:ext cx="387034" cy="3870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Smiley Face 14">
            <a:extLst>
              <a:ext uri="{FF2B5EF4-FFF2-40B4-BE49-F238E27FC236}">
                <a16:creationId xmlns:a16="http://schemas.microsoft.com/office/drawing/2014/main" id="{A732AC9D-154B-48DA-81E0-8C8053B513AF}"/>
              </a:ext>
            </a:extLst>
          </p:cNvPr>
          <p:cNvSpPr/>
          <p:nvPr/>
        </p:nvSpPr>
        <p:spPr>
          <a:xfrm>
            <a:off x="7057983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Rectangle 16">
            <a:extLst>
              <a:ext uri="{FF2B5EF4-FFF2-40B4-BE49-F238E27FC236}">
                <a16:creationId xmlns:a16="http://schemas.microsoft.com/office/drawing/2014/main" id="{0D33B8D0-699E-42C3-8D4E-28D828460313}"/>
              </a:ext>
            </a:extLst>
          </p:cNvPr>
          <p:cNvSpPr/>
          <p:nvPr/>
        </p:nvSpPr>
        <p:spPr>
          <a:xfrm rot="2700000">
            <a:off x="4333760" y="272481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Rectangle 9">
            <a:extLst>
              <a:ext uri="{FF2B5EF4-FFF2-40B4-BE49-F238E27FC236}">
                <a16:creationId xmlns:a16="http://schemas.microsoft.com/office/drawing/2014/main" id="{2924751D-8167-4993-8C6B-6342C34EA9E1}"/>
              </a:ext>
            </a:extLst>
          </p:cNvPr>
          <p:cNvSpPr/>
          <p:nvPr/>
        </p:nvSpPr>
        <p:spPr>
          <a:xfrm>
            <a:off x="3702389" y="2741950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Round Same Side Corner Rectangle 6">
            <a:extLst>
              <a:ext uri="{FF2B5EF4-FFF2-40B4-BE49-F238E27FC236}">
                <a16:creationId xmlns:a16="http://schemas.microsoft.com/office/drawing/2014/main" id="{6329D35A-7A76-489A-9D27-F3D0B4A9BDBC}"/>
              </a:ext>
            </a:extLst>
          </p:cNvPr>
          <p:cNvSpPr/>
          <p:nvPr/>
        </p:nvSpPr>
        <p:spPr>
          <a:xfrm rot="2700000">
            <a:off x="5462844" y="4060819"/>
            <a:ext cx="130246" cy="52217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2" name="Frame 17">
            <a:extLst>
              <a:ext uri="{FF2B5EF4-FFF2-40B4-BE49-F238E27FC236}">
                <a16:creationId xmlns:a16="http://schemas.microsoft.com/office/drawing/2014/main" id="{5801D75E-F748-4820-A111-26B3FD7269F4}"/>
              </a:ext>
            </a:extLst>
          </p:cNvPr>
          <p:cNvSpPr/>
          <p:nvPr/>
        </p:nvSpPr>
        <p:spPr>
          <a:xfrm>
            <a:off x="3685358" y="3471419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Rounded Rectangle 5">
            <a:extLst>
              <a:ext uri="{FF2B5EF4-FFF2-40B4-BE49-F238E27FC236}">
                <a16:creationId xmlns:a16="http://schemas.microsoft.com/office/drawing/2014/main" id="{1DA50799-C094-4850-957F-2A8EE583367B}"/>
              </a:ext>
            </a:extLst>
          </p:cNvPr>
          <p:cNvSpPr/>
          <p:nvPr/>
        </p:nvSpPr>
        <p:spPr>
          <a:xfrm flipH="1">
            <a:off x="7595854" y="2065085"/>
            <a:ext cx="344621" cy="284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ardrop 1">
            <a:extLst>
              <a:ext uri="{FF2B5EF4-FFF2-40B4-BE49-F238E27FC236}">
                <a16:creationId xmlns:a16="http://schemas.microsoft.com/office/drawing/2014/main" id="{65600602-7652-4706-89E8-F8DB7CA40EEF}"/>
              </a:ext>
            </a:extLst>
          </p:cNvPr>
          <p:cNvSpPr/>
          <p:nvPr/>
        </p:nvSpPr>
        <p:spPr>
          <a:xfrm rot="18805991">
            <a:off x="7612430" y="1372092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" name="Rectangle 130">
            <a:extLst>
              <a:ext uri="{FF2B5EF4-FFF2-40B4-BE49-F238E27FC236}">
                <a16:creationId xmlns:a16="http://schemas.microsoft.com/office/drawing/2014/main" id="{D78A51BB-CB51-41F9-9CDB-BA87F2C09A5F}"/>
              </a:ext>
            </a:extLst>
          </p:cNvPr>
          <p:cNvSpPr/>
          <p:nvPr/>
        </p:nvSpPr>
        <p:spPr>
          <a:xfrm>
            <a:off x="8162947" y="1372137"/>
            <a:ext cx="371900" cy="37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Right Triangle 17">
            <a:extLst>
              <a:ext uri="{FF2B5EF4-FFF2-40B4-BE49-F238E27FC236}">
                <a16:creationId xmlns:a16="http://schemas.microsoft.com/office/drawing/2014/main" id="{079406D8-5403-408E-90C4-6C82E9D8F8BF}"/>
              </a:ext>
            </a:extLst>
          </p:cNvPr>
          <p:cNvSpPr>
            <a:spLocks noChangeAspect="1"/>
          </p:cNvSpPr>
          <p:nvPr/>
        </p:nvSpPr>
        <p:spPr>
          <a:xfrm>
            <a:off x="7091217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7" name="Right Triangle 17">
            <a:extLst>
              <a:ext uri="{FF2B5EF4-FFF2-40B4-BE49-F238E27FC236}">
                <a16:creationId xmlns:a16="http://schemas.microsoft.com/office/drawing/2014/main" id="{582054CC-7C7B-43BC-810F-049B554CFEB3}"/>
              </a:ext>
            </a:extLst>
          </p:cNvPr>
          <p:cNvSpPr>
            <a:spLocks noChangeAspect="1"/>
          </p:cNvSpPr>
          <p:nvPr/>
        </p:nvSpPr>
        <p:spPr>
          <a:xfrm>
            <a:off x="6493638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8" name="Right Triangle 17">
            <a:extLst>
              <a:ext uri="{FF2B5EF4-FFF2-40B4-BE49-F238E27FC236}">
                <a16:creationId xmlns:a16="http://schemas.microsoft.com/office/drawing/2014/main" id="{DDBA29AA-1C09-4CD6-9559-8801E24EC4B4}"/>
              </a:ext>
            </a:extLst>
          </p:cNvPr>
          <p:cNvSpPr>
            <a:spLocks noChangeAspect="1"/>
          </p:cNvSpPr>
          <p:nvPr/>
        </p:nvSpPr>
        <p:spPr>
          <a:xfrm>
            <a:off x="7688796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9" name="Oval 44">
            <a:extLst>
              <a:ext uri="{FF2B5EF4-FFF2-40B4-BE49-F238E27FC236}">
                <a16:creationId xmlns:a16="http://schemas.microsoft.com/office/drawing/2014/main" id="{61A96916-3B8A-4D58-8B61-7946CAF75B85}"/>
              </a:ext>
            </a:extLst>
          </p:cNvPr>
          <p:cNvSpPr>
            <a:spLocks noChangeAspect="1"/>
          </p:cNvSpPr>
          <p:nvPr/>
        </p:nvSpPr>
        <p:spPr>
          <a:xfrm>
            <a:off x="8286375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516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B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98655D1-FEF2-484D-81C0-6455C5FC5F24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76E54F7-802B-48B7-9B1C-CDEA5FFFC54E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0720532-C86C-4E89-A61F-7DC628C2FDC2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C240776-82C4-4EC0-B1E2-E2E8285E226E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7" name="Isosceles Triangle 68">
            <a:extLst>
              <a:ext uri="{FF2B5EF4-FFF2-40B4-BE49-F238E27FC236}">
                <a16:creationId xmlns:a16="http://schemas.microsoft.com/office/drawing/2014/main" id="{E45613FF-6251-4ED9-8B1A-AEC8F385AC30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Rectangle 9">
            <a:extLst>
              <a:ext uri="{FF2B5EF4-FFF2-40B4-BE49-F238E27FC236}">
                <a16:creationId xmlns:a16="http://schemas.microsoft.com/office/drawing/2014/main" id="{C8B60A5B-0528-44B6-B42A-12905A9EB67E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Isosceles Triangle 8">
            <a:extLst>
              <a:ext uri="{FF2B5EF4-FFF2-40B4-BE49-F238E27FC236}">
                <a16:creationId xmlns:a16="http://schemas.microsoft.com/office/drawing/2014/main" id="{F10FA8D2-828D-4C63-9CA5-969921697B81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Donut 8">
            <a:extLst>
              <a:ext uri="{FF2B5EF4-FFF2-40B4-BE49-F238E27FC236}">
                <a16:creationId xmlns:a16="http://schemas.microsoft.com/office/drawing/2014/main" id="{971BA1F7-EC6B-4F77-BF25-AC5DF90000F6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Freeform 18">
            <a:extLst>
              <a:ext uri="{FF2B5EF4-FFF2-40B4-BE49-F238E27FC236}">
                <a16:creationId xmlns:a16="http://schemas.microsoft.com/office/drawing/2014/main" id="{235E9CA7-6DDA-4CCD-9ACA-751C3B7AAD5E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Oval 7">
            <a:extLst>
              <a:ext uri="{FF2B5EF4-FFF2-40B4-BE49-F238E27FC236}">
                <a16:creationId xmlns:a16="http://schemas.microsoft.com/office/drawing/2014/main" id="{7A57ECC0-EB54-4DF2-A931-733B9B55705C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Freeform 20">
            <a:extLst>
              <a:ext uri="{FF2B5EF4-FFF2-40B4-BE49-F238E27FC236}">
                <a16:creationId xmlns:a16="http://schemas.microsoft.com/office/drawing/2014/main" id="{D1B1CCAF-5AF4-4BDA-98F9-D52C4B432C4E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Rounded Rectangle 25">
            <a:extLst>
              <a:ext uri="{FF2B5EF4-FFF2-40B4-BE49-F238E27FC236}">
                <a16:creationId xmlns:a16="http://schemas.microsoft.com/office/drawing/2014/main" id="{73875282-78F0-4298-A0B1-384186B94957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Block Arc 41">
            <a:extLst>
              <a:ext uri="{FF2B5EF4-FFF2-40B4-BE49-F238E27FC236}">
                <a16:creationId xmlns:a16="http://schemas.microsoft.com/office/drawing/2014/main" id="{2F1E2F06-1EC9-44C2-A25C-D899411205A7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Round Same Side Corner Rectangle 11">
            <a:extLst>
              <a:ext uri="{FF2B5EF4-FFF2-40B4-BE49-F238E27FC236}">
                <a16:creationId xmlns:a16="http://schemas.microsoft.com/office/drawing/2014/main" id="{CE81E661-2AC8-474A-9025-FF897BA8CCF7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Donut 39">
            <a:extLst>
              <a:ext uri="{FF2B5EF4-FFF2-40B4-BE49-F238E27FC236}">
                <a16:creationId xmlns:a16="http://schemas.microsoft.com/office/drawing/2014/main" id="{F19BD494-C9C7-4D74-B73F-CB63E1084546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Freeform 25">
            <a:extLst>
              <a:ext uri="{FF2B5EF4-FFF2-40B4-BE49-F238E27FC236}">
                <a16:creationId xmlns:a16="http://schemas.microsoft.com/office/drawing/2014/main" id="{1F705170-826F-4FE4-8B7F-00083C59501F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Rectangle 36">
            <a:extLst>
              <a:ext uri="{FF2B5EF4-FFF2-40B4-BE49-F238E27FC236}">
                <a16:creationId xmlns:a16="http://schemas.microsoft.com/office/drawing/2014/main" id="{4F4704C1-DD2C-45FB-944A-65222FA493E0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Rounded Rectangle 27">
            <a:extLst>
              <a:ext uri="{FF2B5EF4-FFF2-40B4-BE49-F238E27FC236}">
                <a16:creationId xmlns:a16="http://schemas.microsoft.com/office/drawing/2014/main" id="{341BB701-C479-4318-BF4E-740B38EFBFF4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Rounded Rectangle 7">
            <a:extLst>
              <a:ext uri="{FF2B5EF4-FFF2-40B4-BE49-F238E27FC236}">
                <a16:creationId xmlns:a16="http://schemas.microsoft.com/office/drawing/2014/main" id="{46FDDF52-AF52-40A8-AA40-3BD2DBE7C88D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Chord 15">
            <a:extLst>
              <a:ext uri="{FF2B5EF4-FFF2-40B4-BE49-F238E27FC236}">
                <a16:creationId xmlns:a16="http://schemas.microsoft.com/office/drawing/2014/main" id="{E28DCCFB-88CB-4047-8A5B-2395D344FA3B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Rectangle 16">
            <a:extLst>
              <a:ext uri="{FF2B5EF4-FFF2-40B4-BE49-F238E27FC236}">
                <a16:creationId xmlns:a16="http://schemas.microsoft.com/office/drawing/2014/main" id="{EA67A402-F25E-49A4-AC0F-A492184C76AF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0F973CE5-69CD-4452-A2EF-4BE84EB8927B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5" name="Rounded Rectangle 6">
            <a:extLst>
              <a:ext uri="{FF2B5EF4-FFF2-40B4-BE49-F238E27FC236}">
                <a16:creationId xmlns:a16="http://schemas.microsoft.com/office/drawing/2014/main" id="{85CCA230-D531-4F1E-A41C-DBE49FDB3C24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6" name="Rounded Rectangle 6">
            <a:extLst>
              <a:ext uri="{FF2B5EF4-FFF2-40B4-BE49-F238E27FC236}">
                <a16:creationId xmlns:a16="http://schemas.microsoft.com/office/drawing/2014/main" id="{823A6F0F-E059-4AD1-A91B-76708A9B6961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7" name="Rounded Rectangle 6">
            <a:extLst>
              <a:ext uri="{FF2B5EF4-FFF2-40B4-BE49-F238E27FC236}">
                <a16:creationId xmlns:a16="http://schemas.microsoft.com/office/drawing/2014/main" id="{9F0844C6-A64A-4548-9D91-C28541F3618C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8" name="Teardrop 6">
            <a:extLst>
              <a:ext uri="{FF2B5EF4-FFF2-40B4-BE49-F238E27FC236}">
                <a16:creationId xmlns:a16="http://schemas.microsoft.com/office/drawing/2014/main" id="{F5E34715-657D-4C4C-A56F-BFE58E53FFF3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9" name="Donut 24">
            <a:extLst>
              <a:ext uri="{FF2B5EF4-FFF2-40B4-BE49-F238E27FC236}">
                <a16:creationId xmlns:a16="http://schemas.microsoft.com/office/drawing/2014/main" id="{81F49C7C-DFCA-4FDE-AB0D-42B8F72E9478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0" name="Chord 38">
            <a:extLst>
              <a:ext uri="{FF2B5EF4-FFF2-40B4-BE49-F238E27FC236}">
                <a16:creationId xmlns:a16="http://schemas.microsoft.com/office/drawing/2014/main" id="{D60BE6FD-68E0-4660-A95E-A4A22D32EED6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Heart 38">
            <a:extLst>
              <a:ext uri="{FF2B5EF4-FFF2-40B4-BE49-F238E27FC236}">
                <a16:creationId xmlns:a16="http://schemas.microsoft.com/office/drawing/2014/main" id="{85B44B9B-0491-4A43-8C1B-1B7A8359BC36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Round Same Side Corner Rectangle 19">
            <a:extLst>
              <a:ext uri="{FF2B5EF4-FFF2-40B4-BE49-F238E27FC236}">
                <a16:creationId xmlns:a16="http://schemas.microsoft.com/office/drawing/2014/main" id="{92640961-EB4C-4963-82A6-B3973D6F18DD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Rectangle 23">
            <a:extLst>
              <a:ext uri="{FF2B5EF4-FFF2-40B4-BE49-F238E27FC236}">
                <a16:creationId xmlns:a16="http://schemas.microsoft.com/office/drawing/2014/main" id="{BBFADF48-D7F6-4F71-8503-774FF4778D64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Oval 31">
            <a:extLst>
              <a:ext uri="{FF2B5EF4-FFF2-40B4-BE49-F238E27FC236}">
                <a16:creationId xmlns:a16="http://schemas.microsoft.com/office/drawing/2014/main" id="{CBCDAF64-3B6A-4B4F-B9A9-1ADFF5D8CDCB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Rectangle 23">
            <a:extLst>
              <a:ext uri="{FF2B5EF4-FFF2-40B4-BE49-F238E27FC236}">
                <a16:creationId xmlns:a16="http://schemas.microsoft.com/office/drawing/2014/main" id="{6E88606A-EFB1-4A57-B8B5-58B7E4D9F08A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Oval 31">
            <a:extLst>
              <a:ext uri="{FF2B5EF4-FFF2-40B4-BE49-F238E27FC236}">
                <a16:creationId xmlns:a16="http://schemas.microsoft.com/office/drawing/2014/main" id="{697E8C7B-864A-4F60-94EA-FD2205A45865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ardrop 17">
            <a:extLst>
              <a:ext uri="{FF2B5EF4-FFF2-40B4-BE49-F238E27FC236}">
                <a16:creationId xmlns:a16="http://schemas.microsoft.com/office/drawing/2014/main" id="{6E020AFD-FD24-4707-A766-0EF98AFEB956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Rectangle 23">
            <a:extLst>
              <a:ext uri="{FF2B5EF4-FFF2-40B4-BE49-F238E27FC236}">
                <a16:creationId xmlns:a16="http://schemas.microsoft.com/office/drawing/2014/main" id="{B8F47702-1DC7-4C03-A061-D9D1117E80F3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Round Same Side Corner Rectangle 8">
            <a:extLst>
              <a:ext uri="{FF2B5EF4-FFF2-40B4-BE49-F238E27FC236}">
                <a16:creationId xmlns:a16="http://schemas.microsoft.com/office/drawing/2014/main" id="{1EAB0980-56BF-4709-80E6-050748A9609C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Round Same Side Corner Rectangle 20">
            <a:extLst>
              <a:ext uri="{FF2B5EF4-FFF2-40B4-BE49-F238E27FC236}">
                <a16:creationId xmlns:a16="http://schemas.microsoft.com/office/drawing/2014/main" id="{E03946E3-251B-4ED6-A6DF-5A7140A40027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Donut 87">
            <a:extLst>
              <a:ext uri="{FF2B5EF4-FFF2-40B4-BE49-F238E27FC236}">
                <a16:creationId xmlns:a16="http://schemas.microsoft.com/office/drawing/2014/main" id="{E11F07A0-FE08-4423-AF68-41FE241F62C9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2" name="Donut 90">
            <a:extLst>
              <a:ext uri="{FF2B5EF4-FFF2-40B4-BE49-F238E27FC236}">
                <a16:creationId xmlns:a16="http://schemas.microsoft.com/office/drawing/2014/main" id="{17309D69-8660-470D-88EB-E718559E8193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Oval 6">
            <a:extLst>
              <a:ext uri="{FF2B5EF4-FFF2-40B4-BE49-F238E27FC236}">
                <a16:creationId xmlns:a16="http://schemas.microsoft.com/office/drawing/2014/main" id="{74C6B3D2-07FD-433C-8D66-C374DE5B9486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Block Arc 25">
            <a:extLst>
              <a:ext uri="{FF2B5EF4-FFF2-40B4-BE49-F238E27FC236}">
                <a16:creationId xmlns:a16="http://schemas.microsoft.com/office/drawing/2014/main" id="{D860799F-DA98-4B9D-BDDF-20D29304A534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5" name="Block Arc 31">
            <a:extLst>
              <a:ext uri="{FF2B5EF4-FFF2-40B4-BE49-F238E27FC236}">
                <a16:creationId xmlns:a16="http://schemas.microsoft.com/office/drawing/2014/main" id="{807B0AFD-9022-41E8-BADA-2379D30C28D2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Freeform 53">
            <a:extLst>
              <a:ext uri="{FF2B5EF4-FFF2-40B4-BE49-F238E27FC236}">
                <a16:creationId xmlns:a16="http://schemas.microsoft.com/office/drawing/2014/main" id="{BDE76511-3FBF-48C7-B68C-37B829722D1E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Block Arc 10">
            <a:extLst>
              <a:ext uri="{FF2B5EF4-FFF2-40B4-BE49-F238E27FC236}">
                <a16:creationId xmlns:a16="http://schemas.microsoft.com/office/drawing/2014/main" id="{4F7AA256-052A-42A3-B506-22AD31115AF9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8" name="Freeform 55">
            <a:extLst>
              <a:ext uri="{FF2B5EF4-FFF2-40B4-BE49-F238E27FC236}">
                <a16:creationId xmlns:a16="http://schemas.microsoft.com/office/drawing/2014/main" id="{B294EBEE-37F7-4D01-949A-5A15F8D0105A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Round Same Side Corner Rectangle 36">
            <a:extLst>
              <a:ext uri="{FF2B5EF4-FFF2-40B4-BE49-F238E27FC236}">
                <a16:creationId xmlns:a16="http://schemas.microsoft.com/office/drawing/2014/main" id="{F453E9B1-D637-4428-88EC-45B3B3FE0C90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Oval 21">
            <a:extLst>
              <a:ext uri="{FF2B5EF4-FFF2-40B4-BE49-F238E27FC236}">
                <a16:creationId xmlns:a16="http://schemas.microsoft.com/office/drawing/2014/main" id="{EB931A1E-D4B3-4759-8A55-15F0B8B73EDB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1" name="Oval 32">
            <a:extLst>
              <a:ext uri="{FF2B5EF4-FFF2-40B4-BE49-F238E27FC236}">
                <a16:creationId xmlns:a16="http://schemas.microsoft.com/office/drawing/2014/main" id="{128B6D37-0B22-442F-9CC6-099525A2B916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709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947719E0-E8B9-4F66-A728-7243B67D0B6D}"/>
              </a:ext>
            </a:extLst>
          </p:cNvPr>
          <p:cNvGrpSpPr/>
          <p:nvPr/>
        </p:nvGrpSpPr>
        <p:grpSpPr>
          <a:xfrm>
            <a:off x="1907704" y="2114550"/>
            <a:ext cx="6552728" cy="914400"/>
            <a:chOff x="2267744" y="1059582"/>
            <a:chExt cx="6552728" cy="914400"/>
          </a:xfrm>
        </p:grpSpPr>
        <p:grpSp>
          <p:nvGrpSpPr>
            <p:cNvPr id="10" name="Group 3">
              <a:extLst>
                <a:ext uri="{FF2B5EF4-FFF2-40B4-BE49-F238E27FC236}">
                  <a16:creationId xmlns:a16="http://schemas.microsoft.com/office/drawing/2014/main" id="{AAFD339F-09EE-41D5-B1BB-5D9B4B49A53B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15" name="Pentagon 4">
                <a:extLst>
                  <a:ext uri="{FF2B5EF4-FFF2-40B4-BE49-F238E27FC236}">
                    <a16:creationId xmlns:a16="http://schemas.microsoft.com/office/drawing/2014/main" id="{AF72AF8A-CB33-4349-9811-64725C43C6A1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Pentagon 5">
                <a:extLst>
                  <a:ext uri="{FF2B5EF4-FFF2-40B4-BE49-F238E27FC236}">
                    <a16:creationId xmlns:a16="http://schemas.microsoft.com/office/drawing/2014/main" id="{5AE3B9A4-03A1-479D-912E-31B82B93BE83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Diamond 6">
                <a:extLst>
                  <a:ext uri="{FF2B5EF4-FFF2-40B4-BE49-F238E27FC236}">
                    <a16:creationId xmlns:a16="http://schemas.microsoft.com/office/drawing/2014/main" id="{A3DAA220-134F-44B2-8B20-58A5CC693CE5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1" name="직사각형 39">
              <a:extLst>
                <a:ext uri="{FF2B5EF4-FFF2-40B4-BE49-F238E27FC236}">
                  <a16:creationId xmlns:a16="http://schemas.microsoft.com/office/drawing/2014/main" id="{402308A2-C6E3-4A0E-AAFB-510E2F7E5214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2" name="Group 8">
              <a:extLst>
                <a:ext uri="{FF2B5EF4-FFF2-40B4-BE49-F238E27FC236}">
                  <a16:creationId xmlns:a16="http://schemas.microsoft.com/office/drawing/2014/main" id="{D20C0DBB-E21A-4051-B743-12A0DD7B2B81}"/>
                </a:ext>
              </a:extLst>
            </p:cNvPr>
            <p:cNvGrpSpPr/>
            <p:nvPr/>
          </p:nvGrpSpPr>
          <p:grpSpPr>
            <a:xfrm>
              <a:off x="3203848" y="1219458"/>
              <a:ext cx="4931641" cy="566439"/>
              <a:chOff x="2126908" y="1760949"/>
              <a:chExt cx="4749348" cy="566439"/>
            </a:xfrm>
          </p:grpSpPr>
          <p:sp>
            <p:nvSpPr>
              <p:cNvPr id="13" name="TextBox 10">
                <a:extLst>
                  <a:ext uri="{FF2B5EF4-FFF2-40B4-BE49-F238E27FC236}">
                    <a16:creationId xmlns:a16="http://schemas.microsoft.com/office/drawing/2014/main" id="{8D2F6DE8-1CB4-434A-B85E-CE33DA03E823}"/>
                  </a:ext>
                </a:extLst>
              </p:cNvPr>
              <p:cNvSpPr txBox="1"/>
              <p:nvPr/>
            </p:nvSpPr>
            <p:spPr bwMode="auto">
              <a:xfrm>
                <a:off x="2126908" y="1760949"/>
                <a:ext cx="4576856" cy="369332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 </a:t>
                </a:r>
              </a:p>
            </p:txBody>
          </p:sp>
          <p:sp>
            <p:nvSpPr>
              <p:cNvPr id="14" name="TextBox 12">
                <a:extLst>
                  <a:ext uri="{FF2B5EF4-FFF2-40B4-BE49-F238E27FC236}">
                    <a16:creationId xmlns:a16="http://schemas.microsoft.com/office/drawing/2014/main" id="{C96942D5-489F-4B41-BAF0-570D67FD9DEF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6553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64747" y="112135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Sockets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05CCD1-DD9A-4665-813D-535E9C645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667829"/>
            <a:ext cx="5507876" cy="257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27E409-9A6F-4764-98EA-F599E392E552}"/>
              </a:ext>
            </a:extLst>
          </p:cNvPr>
          <p:cNvSpPr txBox="1"/>
          <p:nvPr/>
        </p:nvSpPr>
        <p:spPr>
          <a:xfrm>
            <a:off x="2483768" y="1925004"/>
            <a:ext cx="1374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AF_INET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AF_PACKET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4F63F0-001B-47C3-B5D4-6B558387D4A4}"/>
              </a:ext>
            </a:extLst>
          </p:cNvPr>
          <p:cNvSpPr txBox="1"/>
          <p:nvPr/>
        </p:nvSpPr>
        <p:spPr>
          <a:xfrm>
            <a:off x="3808927" y="1915061"/>
            <a:ext cx="1462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SOCK_DGRAM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SOCK_STREAM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SOCK_RAW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1074A3-309C-4660-98E3-BACA82CF913D}"/>
              </a:ext>
            </a:extLst>
          </p:cNvPr>
          <p:cNvSpPr txBox="1"/>
          <p:nvPr/>
        </p:nvSpPr>
        <p:spPr>
          <a:xfrm>
            <a:off x="5436096" y="1925004"/>
            <a:ext cx="8146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/>
              <a:t>TCP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/>
              <a:t>UDP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/>
              <a:t>ETH_*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0A28BE-932D-494F-9D4E-027E5AD93DB5}"/>
              </a:ext>
            </a:extLst>
          </p:cNvPr>
          <p:cNvSpPr txBox="1"/>
          <p:nvPr/>
        </p:nvSpPr>
        <p:spPr>
          <a:xfrm>
            <a:off x="1316347" y="2754520"/>
            <a:ext cx="1826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AF_INET cases)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A46A1A4-F9DF-49F6-B682-6CC584DB9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831" y="3062461"/>
            <a:ext cx="4924425" cy="7334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A355B7B-B3C6-41E6-8B98-2308C5477F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4261309"/>
            <a:ext cx="6448425" cy="342900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728E272-F69A-49F7-A60D-8FB5878A3EF2}"/>
              </a:ext>
            </a:extLst>
          </p:cNvPr>
          <p:cNvCxnSpPr/>
          <p:nvPr/>
        </p:nvCxnSpPr>
        <p:spPr>
          <a:xfrm>
            <a:off x="2771800" y="2355726"/>
            <a:ext cx="10371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96A759F-B7E8-47F4-AD0B-CD912DF0EB08}"/>
              </a:ext>
            </a:extLst>
          </p:cNvPr>
          <p:cNvSpPr txBox="1"/>
          <p:nvPr/>
        </p:nvSpPr>
        <p:spPr>
          <a:xfrm>
            <a:off x="3215649" y="3942888"/>
            <a:ext cx="182614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1100" dirty="0" err="1">
                <a:solidFill>
                  <a:schemeClr val="accent5">
                    <a:lumMod val="75000"/>
                  </a:schemeClr>
                </a:solidFill>
                <a:latin typeface="Arial Unicode MS"/>
                <a:ea typeface="Courier New" panose="02070309020205020404" pitchFamily="49" charset="0"/>
              </a:rPr>
              <a:t>Low</a:t>
            </a:r>
            <a:r>
              <a:rPr lang="ko-KR" altLang="ko-KR" sz="1100" dirty="0">
                <a:solidFill>
                  <a:schemeClr val="accent5">
                    <a:lumMod val="75000"/>
                  </a:schemeClr>
                </a:solidFill>
                <a:latin typeface="Arial Unicode MS"/>
                <a:ea typeface="Courier New" panose="02070309020205020404" pitchFamily="49" charset="0"/>
              </a:rPr>
              <a:t> </a:t>
            </a:r>
            <a:r>
              <a:rPr lang="ko-KR" altLang="ko-KR" sz="1100" dirty="0" err="1">
                <a:solidFill>
                  <a:schemeClr val="accent5">
                    <a:lumMod val="75000"/>
                  </a:schemeClr>
                </a:solidFill>
                <a:latin typeface="Arial Unicode MS"/>
                <a:ea typeface="Courier New" panose="02070309020205020404" pitchFamily="49" charset="0"/>
              </a:rPr>
              <a:t>level</a:t>
            </a:r>
            <a:r>
              <a:rPr lang="ko-KR" altLang="ko-KR" sz="1100" dirty="0">
                <a:solidFill>
                  <a:schemeClr val="accent5">
                    <a:lumMod val="75000"/>
                  </a:schemeClr>
                </a:solidFill>
                <a:latin typeface="Arial Unicode MS"/>
                <a:ea typeface="Courier New" panose="02070309020205020404" pitchFamily="49" charset="0"/>
              </a:rPr>
              <a:t> </a:t>
            </a:r>
            <a:r>
              <a:rPr lang="ko-KR" altLang="ko-KR" sz="1100" dirty="0" err="1">
                <a:solidFill>
                  <a:schemeClr val="accent5">
                    <a:lumMod val="75000"/>
                  </a:schemeClr>
                </a:solidFill>
                <a:latin typeface="Arial Unicode MS"/>
                <a:ea typeface="Courier New" panose="02070309020205020404" pitchFamily="49" charset="0"/>
              </a:rPr>
              <a:t>packet</a:t>
            </a:r>
            <a:r>
              <a:rPr lang="ko-KR" altLang="ko-KR" sz="1100" dirty="0">
                <a:solidFill>
                  <a:schemeClr val="accent5">
                    <a:lumMod val="75000"/>
                  </a:schemeClr>
                </a:solidFill>
                <a:latin typeface="Arial Unicode MS"/>
                <a:ea typeface="Courier New" panose="02070309020205020404" pitchFamily="49" charset="0"/>
              </a:rPr>
              <a:t> </a:t>
            </a:r>
            <a:r>
              <a:rPr lang="ko-KR" altLang="ko-KR" sz="1100" dirty="0" err="1">
                <a:solidFill>
                  <a:schemeClr val="accent5">
                    <a:lumMod val="75000"/>
                  </a:schemeClr>
                </a:solidFill>
                <a:latin typeface="Arial Unicode MS"/>
                <a:ea typeface="Courier New" panose="02070309020205020404" pitchFamily="49" charset="0"/>
              </a:rPr>
              <a:t>interface</a:t>
            </a:r>
            <a:r>
              <a:rPr lang="ko-KR" altLang="ko-KR" sz="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ko-KR" altLang="ko-KR"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endParaRPr lang="ko-KR" altLang="en-US" sz="11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0E8F35D-0FE5-4B3D-B97A-A749B2EAF193}"/>
              </a:ext>
            </a:extLst>
          </p:cNvPr>
          <p:cNvCxnSpPr/>
          <p:nvPr/>
        </p:nvCxnSpPr>
        <p:spPr>
          <a:xfrm>
            <a:off x="4128720" y="2482091"/>
            <a:ext cx="10371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B3D050B-54B8-49B7-B5DF-C3DF94838BCD}"/>
              </a:ext>
            </a:extLst>
          </p:cNvPr>
          <p:cNvSpPr txBox="1"/>
          <p:nvPr/>
        </p:nvSpPr>
        <p:spPr>
          <a:xfrm>
            <a:off x="1259632" y="386671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AF_PACKET cases)</a:t>
            </a:r>
            <a:endParaRPr lang="ko-KR" altLang="en-US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801BD16-2AC7-40DC-AFF7-19A2AD806EB3}"/>
              </a:ext>
            </a:extLst>
          </p:cNvPr>
          <p:cNvCxnSpPr>
            <a:cxnSpLocks/>
          </p:cNvCxnSpPr>
          <p:nvPr/>
        </p:nvCxnSpPr>
        <p:spPr>
          <a:xfrm>
            <a:off x="5083944" y="4515966"/>
            <a:ext cx="1166799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055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64747" y="112135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Sockets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89CE563-3986-4884-BD22-D59F4C4AF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789" y="1391073"/>
            <a:ext cx="6448425" cy="342900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507EB48-79DF-4C1E-9200-0B0E6D93C446}"/>
              </a:ext>
            </a:extLst>
          </p:cNvPr>
          <p:cNvCxnSpPr>
            <a:cxnSpLocks/>
          </p:cNvCxnSpPr>
          <p:nvPr/>
        </p:nvCxnSpPr>
        <p:spPr>
          <a:xfrm>
            <a:off x="5013093" y="1645730"/>
            <a:ext cx="1166799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088FC40E-1C4B-4FE9-843B-434B72E0F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802" y="1785898"/>
            <a:ext cx="6355301" cy="2946466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AC26F26-386F-4A28-A6FF-81AAFDD70EA0}"/>
              </a:ext>
            </a:extLst>
          </p:cNvPr>
          <p:cNvCxnSpPr>
            <a:cxnSpLocks/>
          </p:cNvCxnSpPr>
          <p:nvPr/>
        </p:nvCxnSpPr>
        <p:spPr>
          <a:xfrm>
            <a:off x="3780081" y="2859782"/>
            <a:ext cx="2321153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F74A765-4372-47ED-8F31-1B9121452B84}"/>
              </a:ext>
            </a:extLst>
          </p:cNvPr>
          <p:cNvCxnSpPr>
            <a:cxnSpLocks/>
          </p:cNvCxnSpPr>
          <p:nvPr/>
        </p:nvCxnSpPr>
        <p:spPr>
          <a:xfrm>
            <a:off x="3324424" y="3075806"/>
            <a:ext cx="4127896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90AE056-2544-44EA-A378-8EB2A8EAF45D}"/>
              </a:ext>
            </a:extLst>
          </p:cNvPr>
          <p:cNvCxnSpPr>
            <a:cxnSpLocks/>
          </p:cNvCxnSpPr>
          <p:nvPr/>
        </p:nvCxnSpPr>
        <p:spPr>
          <a:xfrm>
            <a:off x="1449177" y="3312960"/>
            <a:ext cx="1875247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956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64747" y="112135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Sockets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C61671-EDD1-47C3-BEF0-38E3B8E3D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562523"/>
            <a:ext cx="7820025" cy="1343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DBE69D-53C5-4C41-86E3-C49B3066D152}"/>
              </a:ext>
            </a:extLst>
          </p:cNvPr>
          <p:cNvSpPr txBox="1"/>
          <p:nvPr/>
        </p:nvSpPr>
        <p:spPr>
          <a:xfrm>
            <a:off x="558364" y="2602578"/>
            <a:ext cx="14542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Unicast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Broadcast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Multicast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4216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64747" y="112135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Sockets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9558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64747" y="112135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Sockets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4233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64747" y="112135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Sockets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082414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사용자 지정 1">
      <a:majorFont>
        <a:latin typeface="Abadi"/>
        <a:ea typeface="Arial Unicode MS"/>
        <a:cs typeface=""/>
      </a:majorFont>
      <a:minorFont>
        <a:latin typeface="Abad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2303</TotalTime>
  <Words>476</Words>
  <Application>Microsoft Office PowerPoint</Application>
  <PresentationFormat>화면 슬라이드 쇼(16:9)</PresentationFormat>
  <Paragraphs>130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Arial Unicode MS</vt:lpstr>
      <vt:lpstr>맑은 고딕</vt:lpstr>
      <vt:lpstr>Abadi</vt:lpstr>
      <vt:lpstr>Abadi Extra Light</vt:lpstr>
      <vt:lpstr>Arial</vt:lpstr>
      <vt:lpstr>Cambria Math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HYUNJAE LEE</cp:lastModifiedBy>
  <cp:revision>189</cp:revision>
  <dcterms:created xsi:type="dcterms:W3CDTF">2016-12-05T23:26:54Z</dcterms:created>
  <dcterms:modified xsi:type="dcterms:W3CDTF">2019-02-02T21:42:42Z</dcterms:modified>
</cp:coreProperties>
</file>