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6"/>
  </p:notesMasterIdLst>
  <p:sldIdLst>
    <p:sldId id="256" r:id="rId4"/>
    <p:sldId id="261" r:id="rId5"/>
    <p:sldId id="310" r:id="rId6"/>
    <p:sldId id="396" r:id="rId7"/>
    <p:sldId id="397" r:id="rId8"/>
    <p:sldId id="398" r:id="rId9"/>
    <p:sldId id="399" r:id="rId10"/>
    <p:sldId id="403" r:id="rId11"/>
    <p:sldId id="400" r:id="rId12"/>
    <p:sldId id="405" r:id="rId13"/>
    <p:sldId id="406" r:id="rId14"/>
    <p:sldId id="407" r:id="rId15"/>
    <p:sldId id="408" r:id="rId16"/>
    <p:sldId id="402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01" r:id="rId26"/>
    <p:sldId id="404" r:id="rId27"/>
    <p:sldId id="311" r:id="rId28"/>
    <p:sldId id="304" r:id="rId29"/>
    <p:sldId id="364" r:id="rId30"/>
    <p:sldId id="365" r:id="rId31"/>
    <p:sldId id="366" r:id="rId32"/>
    <p:sldId id="371" r:id="rId33"/>
    <p:sldId id="368" r:id="rId34"/>
    <p:sldId id="370" r:id="rId35"/>
    <p:sldId id="369" r:id="rId36"/>
    <p:sldId id="367" r:id="rId37"/>
    <p:sldId id="372" r:id="rId38"/>
    <p:sldId id="373" r:id="rId39"/>
    <p:sldId id="375" r:id="rId40"/>
    <p:sldId id="378" r:id="rId41"/>
    <p:sldId id="374" r:id="rId42"/>
    <p:sldId id="324" r:id="rId43"/>
    <p:sldId id="339" r:id="rId44"/>
    <p:sldId id="262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07" d="100"/>
          <a:sy n="107" d="100"/>
        </p:scale>
        <p:origin x="715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LOCAL VARIABLE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0E9DE-0634-4BC9-A21B-A7FC76C8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64" y="1495712"/>
            <a:ext cx="4989934" cy="32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Get variables and create frame and socket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09311-4CA9-4AAA-B65B-9AF39002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1495712"/>
            <a:ext cx="5151859" cy="3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D1DF8-6ECE-4F06-B45A-9468848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6" y="1553486"/>
            <a:ext cx="4731047" cy="34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Sending the message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7A915-8F79-4A2A-9C70-99706562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80" y="1489622"/>
            <a:ext cx="3756440" cy="3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4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EXTERN VARIABLE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B5E2F-72FD-4DF9-BDDC-E2EB7B37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51" y="1645058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LOCAL VARIABLE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141CA-0D07-4A7F-8DA2-F7B8593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8" y="1579019"/>
            <a:ext cx="3325387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Get variables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F4EEB-3B75-4A8F-AF51-B5DF0FA3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14" y="1923678"/>
            <a:ext cx="7010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Creating the frame and socket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F3848-9ECB-40AD-A4EB-705CCD41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97" y="1495712"/>
            <a:ext cx="3272633" cy="3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022A9-FFF6-45DE-81FD-B1AD3A2D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75" y="1568401"/>
            <a:ext cx="4596556" cy="35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Receiving the message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9A5AA-7520-44B0-BF0E-4B5B38DE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40" y="1517040"/>
            <a:ext cx="4209003" cy="36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8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 (last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week)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Organizing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and documents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A078C-8598-4599-ABE6-694CBE2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40" y="1947524"/>
            <a:ext cx="5457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Get variables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F0FEA-C370-4EBA-95C4-F0955F30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5" y="2139702"/>
            <a:ext cx="7381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Executing the commands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F608B-9A7C-446D-BA80-D4AC7F0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09" y="1569357"/>
            <a:ext cx="5513809" cy="33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124037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35250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</a:t>
            </a:r>
          </a:p>
          <a:p>
            <a:r>
              <a:rPr lang="en-US" altLang="ko-KR" dirty="0"/>
              <a:t>and average of 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26A2-6F2D-42BB-BF1C-16851BA7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" y="953006"/>
            <a:ext cx="4585692" cy="4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4359F-B9F4-4C8C-A45D-E725F96AD703}"/>
              </a:ext>
            </a:extLst>
          </p:cNvPr>
          <p:cNvSpPr txBox="1"/>
          <p:nvPr/>
        </p:nvSpPr>
        <p:spPr>
          <a:xfrm>
            <a:off x="3263456" y="257175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test results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8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177E0C-AB53-4AA3-998A-A1903B6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395412"/>
            <a:ext cx="5286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5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FC409-D859-40FA-9552-8054C517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355726"/>
            <a:ext cx="7858125" cy="105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69431-AFAC-4C17-B227-AAB5AC7DDE2D}"/>
              </a:ext>
            </a:extLst>
          </p:cNvPr>
          <p:cNvSpPr txBox="1"/>
          <p:nvPr/>
        </p:nvSpPr>
        <p:spPr>
          <a:xfrm>
            <a:off x="3707904" y="1303868"/>
            <a:ext cx="1596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23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6FC26-0E66-4D0F-B2D5-8841DF4A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62062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B7EC-DE05-4AB4-8821-1C31875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4747"/>
            <a:ext cx="4248150" cy="25908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28D66-5BF1-4B2A-AB93-6BB098B1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89888"/>
            <a:ext cx="4762500" cy="43053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EAF2A-E016-40F3-93D7-0151D3F5C92D}"/>
              </a:ext>
            </a:extLst>
          </p:cNvPr>
          <p:cNvSpPr/>
          <p:nvPr/>
        </p:nvSpPr>
        <p:spPr>
          <a:xfrm>
            <a:off x="6406860" y="4659982"/>
            <a:ext cx="973451" cy="16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3EAE-6462-4BD8-BCEA-C46E646C3145}"/>
              </a:ext>
            </a:extLst>
          </p:cNvPr>
          <p:cNvSpPr/>
          <p:nvPr/>
        </p:nvSpPr>
        <p:spPr>
          <a:xfrm>
            <a:off x="1979712" y="3003798"/>
            <a:ext cx="216024" cy="10901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A2481-9CD9-49B7-B506-F95F35A204C8}"/>
              </a:ext>
            </a:extLst>
          </p:cNvPr>
          <p:cNvSpPr/>
          <p:nvPr/>
        </p:nvSpPr>
        <p:spPr>
          <a:xfrm>
            <a:off x="5580112" y="10562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CA1B1-9981-46A7-8853-46FC68534260}"/>
              </a:ext>
            </a:extLst>
          </p:cNvPr>
          <p:cNvSpPr/>
          <p:nvPr/>
        </p:nvSpPr>
        <p:spPr>
          <a:xfrm>
            <a:off x="5616115" y="19236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411AB-C412-43CC-B4DA-457CC621DDA4}"/>
              </a:ext>
            </a:extLst>
          </p:cNvPr>
          <p:cNvSpPr/>
          <p:nvPr/>
        </p:nvSpPr>
        <p:spPr>
          <a:xfrm>
            <a:off x="5603770" y="2786442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F728E-5254-47E3-BAFD-1EB337E08FBF}"/>
              </a:ext>
            </a:extLst>
          </p:cNvPr>
          <p:cNvSpPr/>
          <p:nvPr/>
        </p:nvSpPr>
        <p:spPr>
          <a:xfrm>
            <a:off x="5601716" y="36110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2FA7-E9F0-4D8E-8EE2-90B29AD83284}"/>
              </a:ext>
            </a:extLst>
          </p:cNvPr>
          <p:cNvSpPr/>
          <p:nvPr/>
        </p:nvSpPr>
        <p:spPr>
          <a:xfrm>
            <a:off x="5601716" y="44784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0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B2110B-EFF6-47BD-AC13-4A89F55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93328"/>
            <a:ext cx="5328592" cy="12196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FA8C95-773C-4802-88DF-23FBD387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37433"/>
            <a:ext cx="3802359" cy="34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776C-F101-44DD-9481-468A982DEDDE}"/>
              </a:ext>
            </a:extLst>
          </p:cNvPr>
          <p:cNvSpPr txBox="1"/>
          <p:nvPr/>
        </p:nvSpPr>
        <p:spPr>
          <a:xfrm>
            <a:off x="1505140" y="22691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 stressful condition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C2AF7-8F55-4572-902F-73E0EFBC6F86}"/>
              </a:ext>
            </a:extLst>
          </p:cNvPr>
          <p:cNvSpPr/>
          <p:nvPr/>
        </p:nvSpPr>
        <p:spPr>
          <a:xfrm>
            <a:off x="6012160" y="170765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962DD7-B773-477D-9BAA-D612B13F62DE}"/>
              </a:ext>
            </a:extLst>
          </p:cNvPr>
          <p:cNvSpPr/>
          <p:nvPr/>
        </p:nvSpPr>
        <p:spPr>
          <a:xfrm>
            <a:off x="6012160" y="242773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F38D88-785E-44C6-99EB-8600711016D9}"/>
              </a:ext>
            </a:extLst>
          </p:cNvPr>
          <p:cNvSpPr/>
          <p:nvPr/>
        </p:nvSpPr>
        <p:spPr>
          <a:xfrm>
            <a:off x="6012160" y="3118730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2BE0B-2774-4F60-82D9-ACC7F9992976}"/>
              </a:ext>
            </a:extLst>
          </p:cNvPr>
          <p:cNvSpPr/>
          <p:nvPr/>
        </p:nvSpPr>
        <p:spPr>
          <a:xfrm>
            <a:off x="6012160" y="3819589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F03C1-68FF-4FD0-82D4-28E68830F0FE}"/>
              </a:ext>
            </a:extLst>
          </p:cNvPr>
          <p:cNvSpPr/>
          <p:nvPr/>
        </p:nvSpPr>
        <p:spPr>
          <a:xfrm>
            <a:off x="6012160" y="4477205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Goals for week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2319922" y="1779662"/>
            <a:ext cx="3954929" cy="2229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commands 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6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6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4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500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7A141-6CDA-455D-94FE-9F2075E4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1" y="1679973"/>
            <a:ext cx="728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8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832</Words>
  <Application>Microsoft Office PowerPoint</Application>
  <PresentationFormat>화면 슬라이드 쇼(16:9)</PresentationFormat>
  <Paragraphs>234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JiHun Lim</cp:lastModifiedBy>
  <cp:revision>264</cp:revision>
  <dcterms:created xsi:type="dcterms:W3CDTF">2016-12-05T23:26:54Z</dcterms:created>
  <dcterms:modified xsi:type="dcterms:W3CDTF">2019-02-14T18:43:22Z</dcterms:modified>
</cp:coreProperties>
</file>