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261" r:id="rId5"/>
    <p:sldId id="310" r:id="rId6"/>
    <p:sldId id="301" r:id="rId7"/>
    <p:sldId id="349" r:id="rId8"/>
    <p:sldId id="350" r:id="rId9"/>
    <p:sldId id="355" r:id="rId10"/>
    <p:sldId id="359" r:id="rId11"/>
    <p:sldId id="360" r:id="rId12"/>
    <p:sldId id="362" r:id="rId13"/>
    <p:sldId id="363" r:id="rId14"/>
    <p:sldId id="347" r:id="rId15"/>
    <p:sldId id="340" r:id="rId16"/>
    <p:sldId id="341" r:id="rId17"/>
    <p:sldId id="342" r:id="rId18"/>
    <p:sldId id="343" r:id="rId19"/>
    <p:sldId id="344" r:id="rId20"/>
    <p:sldId id="348" r:id="rId21"/>
    <p:sldId id="311" r:id="rId22"/>
    <p:sldId id="304" r:id="rId23"/>
    <p:sldId id="364" r:id="rId24"/>
    <p:sldId id="324" r:id="rId25"/>
    <p:sldId id="339" r:id="rId26"/>
    <p:sldId id="262" r:id="rId27"/>
    <p:sldId id="257" r:id="rId28"/>
    <p:sldId id="258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96" d="100"/>
          <a:sy n="96" d="100"/>
        </p:scale>
        <p:origin x="86" y="331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BE2D-6EC5-484C-8B2D-E17FACB6055B}"/>
              </a:ext>
            </a:extLst>
          </p:cNvPr>
          <p:cNvSpPr txBox="1"/>
          <p:nvPr/>
        </p:nvSpPr>
        <p:spPr>
          <a:xfrm>
            <a:off x="4922443" y="1193356"/>
            <a:ext cx="4164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 (receiver) main function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Initialize sender’s info by </a:t>
            </a:r>
            <a:r>
              <a:rPr lang="en-US" altLang="ko-KR" dirty="0" err="1"/>
              <a:t>sockaddr_ll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Do ‘</a:t>
            </a:r>
            <a:r>
              <a:rPr lang="en-US" altLang="ko-KR" dirty="0" err="1"/>
              <a:t>recvfrom</a:t>
            </a:r>
            <a:r>
              <a:rPr lang="en-US" altLang="ko-KR" dirty="0"/>
              <a:t>’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Print out the message (data)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D8CDD-426C-48BE-8A9E-477CD2B6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3" y="1193356"/>
            <a:ext cx="4714530" cy="3758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06688D-F63E-44EF-B190-E486FFF2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370893"/>
            <a:ext cx="4775664" cy="25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2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&lt;Result&gt;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4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2. 1</a:t>
            </a:r>
            <a:r>
              <a:rPr lang="en-US" altLang="ko-KR" baseline="30000" dirty="0"/>
              <a:t>st</a:t>
            </a:r>
            <a:r>
              <a:rPr lang="en-US" altLang="ko-KR" dirty="0"/>
              <a:t> paper we summarized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2E71E-2040-4C09-9B42-1102659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61602"/>
            <a:ext cx="6953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Abstract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F81E1-E143-4CC9-85B7-36FEB2C4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51" y="1463139"/>
            <a:ext cx="6333901" cy="35518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A573EF-8888-4374-B284-CCEC33947CC9}"/>
              </a:ext>
            </a:extLst>
          </p:cNvPr>
          <p:cNvCxnSpPr/>
          <p:nvPr/>
        </p:nvCxnSpPr>
        <p:spPr>
          <a:xfrm>
            <a:off x="1547664" y="2571750"/>
            <a:ext cx="6048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0B06D2-3D48-4E72-804A-C381BEE1EAA7}"/>
              </a:ext>
            </a:extLst>
          </p:cNvPr>
          <p:cNvCxnSpPr/>
          <p:nvPr/>
        </p:nvCxnSpPr>
        <p:spPr>
          <a:xfrm>
            <a:off x="4973706" y="2859782"/>
            <a:ext cx="25922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AF6986-181B-4A81-9B40-50701B9EC55E}"/>
              </a:ext>
            </a:extLst>
          </p:cNvPr>
          <p:cNvCxnSpPr>
            <a:cxnSpLocks/>
          </p:cNvCxnSpPr>
          <p:nvPr/>
        </p:nvCxnSpPr>
        <p:spPr>
          <a:xfrm>
            <a:off x="1449177" y="3075806"/>
            <a:ext cx="61471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8E3759D-8531-42F8-9F4D-45E9A73D4837}"/>
              </a:ext>
            </a:extLst>
          </p:cNvPr>
          <p:cNvCxnSpPr>
            <a:cxnSpLocks/>
          </p:cNvCxnSpPr>
          <p:nvPr/>
        </p:nvCxnSpPr>
        <p:spPr>
          <a:xfrm>
            <a:off x="1498420" y="3363838"/>
            <a:ext cx="3937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3E9F43D-F857-49FF-9107-F943503A677D}"/>
              </a:ext>
            </a:extLst>
          </p:cNvPr>
          <p:cNvCxnSpPr>
            <a:cxnSpLocks/>
          </p:cNvCxnSpPr>
          <p:nvPr/>
        </p:nvCxnSpPr>
        <p:spPr>
          <a:xfrm>
            <a:off x="1369351" y="3795886"/>
            <a:ext cx="38135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8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5B614-C34B-4D24-8F4B-11A78AD5DB26}"/>
              </a:ext>
            </a:extLst>
          </p:cNvPr>
          <p:cNvSpPr txBox="1"/>
          <p:nvPr/>
        </p:nvSpPr>
        <p:spPr>
          <a:xfrm>
            <a:off x="842030" y="1495712"/>
            <a:ext cx="8377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real-time communications, manufactures selected field buses instead of Ethernet.</a:t>
            </a:r>
          </a:p>
          <a:p>
            <a:endParaRPr lang="en-US" altLang="ko-KR" dirty="0"/>
          </a:p>
          <a:p>
            <a:r>
              <a:rPr lang="en-US" altLang="ko-KR" dirty="0"/>
              <a:t>The arrival of TSN(time sensitive networking)      Ethernet was enhanced</a:t>
            </a:r>
          </a:p>
          <a:p>
            <a:r>
              <a:rPr lang="en-US" altLang="ko-KR" dirty="0"/>
              <a:t>    currently several communications based on Ethernet (RT, DDS and so on)</a:t>
            </a:r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6A2131-DB9E-4BE3-A55B-5483EDB8A76D}"/>
              </a:ext>
            </a:extLst>
          </p:cNvPr>
          <p:cNvCxnSpPr>
            <a:cxnSpLocks/>
          </p:cNvCxnSpPr>
          <p:nvPr/>
        </p:nvCxnSpPr>
        <p:spPr>
          <a:xfrm>
            <a:off x="5940152" y="1779662"/>
            <a:ext cx="115212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4776D5C-C94C-4EC2-9D4E-26B921713BDA}"/>
              </a:ext>
            </a:extLst>
          </p:cNvPr>
          <p:cNvSpPr/>
          <p:nvPr/>
        </p:nvSpPr>
        <p:spPr>
          <a:xfrm>
            <a:off x="5364088" y="2095545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4083A05E-8414-49F4-A2B8-4875BAFB1534}"/>
              </a:ext>
            </a:extLst>
          </p:cNvPr>
          <p:cNvSpPr/>
          <p:nvPr/>
        </p:nvSpPr>
        <p:spPr>
          <a:xfrm>
            <a:off x="899592" y="2355726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F5739-6196-4452-9BB2-08B7AB20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65" y="2629134"/>
            <a:ext cx="7038443" cy="17251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1CFA84-AD32-4FE7-A194-8C01B2BE962C}"/>
              </a:ext>
            </a:extLst>
          </p:cNvPr>
          <p:cNvSpPr/>
          <p:nvPr/>
        </p:nvSpPr>
        <p:spPr>
          <a:xfrm>
            <a:off x="1247228" y="2629134"/>
            <a:ext cx="2172644" cy="341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F8AF0C39-9A0E-420B-8DB2-74D9B6C232D3}"/>
              </a:ext>
            </a:extLst>
          </p:cNvPr>
          <p:cNvSpPr/>
          <p:nvPr/>
        </p:nvSpPr>
        <p:spPr>
          <a:xfrm>
            <a:off x="3131040" y="2710614"/>
            <a:ext cx="288032" cy="259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16D631A-6A8F-4AAE-8428-25C8580AC049}"/>
              </a:ext>
            </a:extLst>
          </p:cNvPr>
          <p:cNvCxnSpPr>
            <a:cxnSpLocks/>
          </p:cNvCxnSpPr>
          <p:nvPr/>
        </p:nvCxnSpPr>
        <p:spPr>
          <a:xfrm>
            <a:off x="4860032" y="3291830"/>
            <a:ext cx="32403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1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3B668-A1E6-4C3E-9A95-B635C83D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63638"/>
            <a:ext cx="6372200" cy="121088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BDBAF0-9A03-4885-A639-3058EE9BF643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1259632" y="2139702"/>
            <a:ext cx="6372200" cy="293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7FE41-BF29-476D-B9AD-2C7BE6C6ED38}"/>
              </a:ext>
            </a:extLst>
          </p:cNvPr>
          <p:cNvSpPr/>
          <p:nvPr/>
        </p:nvSpPr>
        <p:spPr>
          <a:xfrm>
            <a:off x="3275856" y="2503184"/>
            <a:ext cx="432389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B11B60-3D86-4CC4-B0FA-24F7C0AD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2900"/>
            <a:ext cx="6551712" cy="1881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95706-7CE0-4759-A8ED-1E916EB2A9BF}"/>
              </a:ext>
            </a:extLst>
          </p:cNvPr>
          <p:cNvSpPr/>
          <p:nvPr/>
        </p:nvSpPr>
        <p:spPr>
          <a:xfrm>
            <a:off x="1259632" y="2832900"/>
            <a:ext cx="1872208" cy="31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AE934-18E3-45E5-BC26-B1C512C4627B}"/>
              </a:ext>
            </a:extLst>
          </p:cNvPr>
          <p:cNvSpPr/>
          <p:nvPr/>
        </p:nvSpPr>
        <p:spPr>
          <a:xfrm>
            <a:off x="3203848" y="4371950"/>
            <a:ext cx="4607496" cy="29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2BA724-9DC7-4A8F-A70A-06085FDAE9AE}"/>
              </a:ext>
            </a:extLst>
          </p:cNvPr>
          <p:cNvCxnSpPr>
            <a:cxnSpLocks/>
          </p:cNvCxnSpPr>
          <p:nvPr/>
        </p:nvCxnSpPr>
        <p:spPr>
          <a:xfrm>
            <a:off x="2267744" y="3435846"/>
            <a:ext cx="16561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8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- Introduction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0044D-BEC1-4996-A31B-8B4AB47A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9116"/>
            <a:ext cx="7415808" cy="24948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9F1FB8-A99C-4086-90D6-626938BD8E88}"/>
              </a:ext>
            </a:extLst>
          </p:cNvPr>
          <p:cNvSpPr/>
          <p:nvPr/>
        </p:nvSpPr>
        <p:spPr>
          <a:xfrm>
            <a:off x="1115616" y="1635645"/>
            <a:ext cx="2160240" cy="33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263D78-EC73-4EFC-BFFA-72CA12701903}"/>
              </a:ext>
            </a:extLst>
          </p:cNvPr>
          <p:cNvCxnSpPr>
            <a:cxnSpLocks/>
          </p:cNvCxnSpPr>
          <p:nvPr/>
        </p:nvCxnSpPr>
        <p:spPr>
          <a:xfrm>
            <a:off x="4139952" y="2283718"/>
            <a:ext cx="432048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87BEF70-CFEE-4958-8C3B-CAFD819D0613}"/>
              </a:ext>
            </a:extLst>
          </p:cNvPr>
          <p:cNvCxnSpPr>
            <a:cxnSpLocks/>
          </p:cNvCxnSpPr>
          <p:nvPr/>
        </p:nvCxnSpPr>
        <p:spPr>
          <a:xfrm flipV="1">
            <a:off x="2564394" y="3651870"/>
            <a:ext cx="5896038" cy="720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DAD98D-5B81-4E2D-9EB9-2ADBCAC32F4E}"/>
              </a:ext>
            </a:extLst>
          </p:cNvPr>
          <p:cNvCxnSpPr>
            <a:cxnSpLocks/>
          </p:cNvCxnSpPr>
          <p:nvPr/>
        </p:nvCxnSpPr>
        <p:spPr>
          <a:xfrm>
            <a:off x="1128437" y="4063050"/>
            <a:ext cx="48117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6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05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[Real-time Linux communications] –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408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and analyzing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9532D-BBD0-4BEB-8350-68F9C31D75B2}"/>
              </a:ext>
            </a:extLst>
          </p:cNvPr>
          <p:cNvSpPr txBox="1"/>
          <p:nvPr/>
        </p:nvSpPr>
        <p:spPr>
          <a:xfrm>
            <a:off x="1403648" y="1170710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goal of this week : Improving the code to evaluate latency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9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5CCD1-DD9A-4665-813D-535E9C64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67829"/>
            <a:ext cx="5507876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7E409-9A6F-4764-98EA-F599E392E552}"/>
              </a:ext>
            </a:extLst>
          </p:cNvPr>
          <p:cNvSpPr txBox="1"/>
          <p:nvPr/>
        </p:nvSpPr>
        <p:spPr>
          <a:xfrm>
            <a:off x="2483768" y="1925004"/>
            <a:ext cx="137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AF_PACKET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63F0-001B-47C3-B5D4-6B558387D4A4}"/>
              </a:ext>
            </a:extLst>
          </p:cNvPr>
          <p:cNvSpPr txBox="1"/>
          <p:nvPr/>
        </p:nvSpPr>
        <p:spPr>
          <a:xfrm>
            <a:off x="3808927" y="1915061"/>
            <a:ext cx="146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SOCK_DGRAM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SOCK_RAW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074A3-309C-4660-98E3-BACA82CF913D}"/>
              </a:ext>
            </a:extLst>
          </p:cNvPr>
          <p:cNvSpPr txBox="1"/>
          <p:nvPr/>
        </p:nvSpPr>
        <p:spPr>
          <a:xfrm>
            <a:off x="5436096" y="1925004"/>
            <a:ext cx="814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TCP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UDP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ETH_*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A28BE-932D-494F-9D4E-027E5AD93DB5}"/>
              </a:ext>
            </a:extLst>
          </p:cNvPr>
          <p:cNvSpPr txBox="1"/>
          <p:nvPr/>
        </p:nvSpPr>
        <p:spPr>
          <a:xfrm>
            <a:off x="1316347" y="2754520"/>
            <a:ext cx="182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AF_INET cases)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46A1A4-F9DF-49F6-B682-6CC584DB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31" y="3062461"/>
            <a:ext cx="4924425" cy="733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355B7B-B3C6-41E6-8B98-2308C5477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61309"/>
            <a:ext cx="6448425" cy="34290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28E272-F69A-49F7-A60D-8FB5878A3EF2}"/>
              </a:ext>
            </a:extLst>
          </p:cNvPr>
          <p:cNvCxnSpPr/>
          <p:nvPr/>
        </p:nvCxnSpPr>
        <p:spPr>
          <a:xfrm>
            <a:off x="2771800" y="2355726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6A759F-B7E8-47F4-AD0B-CD912DF0EB08}"/>
              </a:ext>
            </a:extLst>
          </p:cNvPr>
          <p:cNvSpPr txBox="1"/>
          <p:nvPr/>
        </p:nvSpPr>
        <p:spPr>
          <a:xfrm>
            <a:off x="3215649" y="3942888"/>
            <a:ext cx="18261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Low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level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packet</a:t>
            </a:r>
            <a:r>
              <a:rPr lang="ko-KR" altLang="ko-KR" sz="1100" dirty="0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ko-KR" altLang="ko-KR" sz="1100" dirty="0" err="1">
                <a:solidFill>
                  <a:schemeClr val="accent5">
                    <a:lumMod val="75000"/>
                  </a:schemeClr>
                </a:solidFill>
                <a:latin typeface="Arial Unicode MS"/>
                <a:ea typeface="Courier New" panose="02070309020205020404" pitchFamily="49" charset="0"/>
              </a:rPr>
              <a:t>interface</a:t>
            </a:r>
            <a:r>
              <a:rPr lang="ko-KR" altLang="ko-KR" sz="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ko-K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E8F35D-0FE5-4B3D-B97A-A749B2EAF193}"/>
              </a:ext>
            </a:extLst>
          </p:cNvPr>
          <p:cNvCxnSpPr/>
          <p:nvPr/>
        </p:nvCxnSpPr>
        <p:spPr>
          <a:xfrm>
            <a:off x="4128720" y="2482091"/>
            <a:ext cx="103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D050B-54B8-49B7-B5DF-C3DF94838BCD}"/>
              </a:ext>
            </a:extLst>
          </p:cNvPr>
          <p:cNvSpPr txBox="1"/>
          <p:nvPr/>
        </p:nvSpPr>
        <p:spPr>
          <a:xfrm>
            <a:off x="1259632" y="38667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AF_PACKET cases)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01BD16-2AC7-40DC-AFF7-19A2AD806EB3}"/>
              </a:ext>
            </a:extLst>
          </p:cNvPr>
          <p:cNvCxnSpPr>
            <a:cxnSpLocks/>
          </p:cNvCxnSpPr>
          <p:nvPr/>
        </p:nvCxnSpPr>
        <p:spPr>
          <a:xfrm>
            <a:off x="5083944" y="4515966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9CE563-3986-4884-BD22-D59F4C4A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89" y="1391073"/>
            <a:ext cx="6448425" cy="3429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07EB48-79DF-4C1E-9200-0B0E6D93C446}"/>
              </a:ext>
            </a:extLst>
          </p:cNvPr>
          <p:cNvCxnSpPr>
            <a:cxnSpLocks/>
          </p:cNvCxnSpPr>
          <p:nvPr/>
        </p:nvCxnSpPr>
        <p:spPr>
          <a:xfrm>
            <a:off x="5013093" y="1645730"/>
            <a:ext cx="116679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88FC40E-1C4B-4FE9-843B-434B72E0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2" y="1785898"/>
            <a:ext cx="6355301" cy="294646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C26F26-386F-4A28-A6FF-81AAFDD70EA0}"/>
              </a:ext>
            </a:extLst>
          </p:cNvPr>
          <p:cNvCxnSpPr>
            <a:cxnSpLocks/>
          </p:cNvCxnSpPr>
          <p:nvPr/>
        </p:nvCxnSpPr>
        <p:spPr>
          <a:xfrm>
            <a:off x="3780081" y="2859782"/>
            <a:ext cx="23211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F74A765-4372-47ED-8F31-1B9121452B84}"/>
              </a:ext>
            </a:extLst>
          </p:cNvPr>
          <p:cNvCxnSpPr>
            <a:cxnSpLocks/>
          </p:cNvCxnSpPr>
          <p:nvPr/>
        </p:nvCxnSpPr>
        <p:spPr>
          <a:xfrm>
            <a:off x="3324424" y="3075806"/>
            <a:ext cx="412789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0AE056-2544-44EA-A378-8EB2A8EAF45D}"/>
              </a:ext>
            </a:extLst>
          </p:cNvPr>
          <p:cNvCxnSpPr>
            <a:cxnSpLocks/>
          </p:cNvCxnSpPr>
          <p:nvPr/>
        </p:nvCxnSpPr>
        <p:spPr>
          <a:xfrm>
            <a:off x="1449177" y="3312960"/>
            <a:ext cx="18752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5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61671-EDD1-47C3-BEF0-38E3B8E3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62523"/>
            <a:ext cx="782002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D11941-94C2-483B-A9A6-EF2F4F4F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8" y="3219822"/>
            <a:ext cx="6677025" cy="12001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A0C2007-F09D-431A-A5FF-6FBF54A6F279}"/>
              </a:ext>
            </a:extLst>
          </p:cNvPr>
          <p:cNvSpPr/>
          <p:nvPr/>
        </p:nvSpPr>
        <p:spPr>
          <a:xfrm rot="16200000">
            <a:off x="1434199" y="2325176"/>
            <a:ext cx="730989" cy="9361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7E280-A800-4116-8D96-4245616D7008}"/>
              </a:ext>
            </a:extLst>
          </p:cNvPr>
          <p:cNvSpPr/>
          <p:nvPr/>
        </p:nvSpPr>
        <p:spPr>
          <a:xfrm>
            <a:off x="839428" y="1931690"/>
            <a:ext cx="2076388" cy="424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7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C668D5-739F-4ED9-8A39-61168A1B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" y="1562523"/>
            <a:ext cx="3412738" cy="1464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6B2095-25A7-4F7F-8EB9-302B33A5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44" y="1240755"/>
            <a:ext cx="5530492" cy="33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6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BACE60-715F-45C5-8CA1-432FB25C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" y="1093138"/>
            <a:ext cx="4640213" cy="3403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58016-DBDE-4A9E-988A-28E68FF93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17" y="1729262"/>
            <a:ext cx="4192340" cy="720000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99A0280-D8B1-4FAE-9C99-6C64E92978F9}"/>
              </a:ext>
            </a:extLst>
          </p:cNvPr>
          <p:cNvCxnSpPr>
            <a:cxnSpLocks/>
          </p:cNvCxnSpPr>
          <p:nvPr/>
        </p:nvCxnSpPr>
        <p:spPr>
          <a:xfrm>
            <a:off x="4040124" y="1393005"/>
            <a:ext cx="963924" cy="515615"/>
          </a:xfrm>
          <a:prstGeom prst="bentConnector3">
            <a:avLst>
              <a:gd name="adj1" fmla="val 101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3DE6A90-AA64-47F4-A63E-0CE5F684C221}"/>
              </a:ext>
            </a:extLst>
          </p:cNvPr>
          <p:cNvCxnSpPr>
            <a:cxnSpLocks/>
          </p:cNvCxnSpPr>
          <p:nvPr/>
        </p:nvCxnSpPr>
        <p:spPr>
          <a:xfrm flipV="1">
            <a:off x="2987824" y="2180104"/>
            <a:ext cx="3384376" cy="680693"/>
          </a:xfrm>
          <a:prstGeom prst="bentConnector3">
            <a:avLst>
              <a:gd name="adj1" fmla="val 998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3F6A6DEA-7CE5-4158-B29D-CB3752EC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751" y="3036527"/>
            <a:ext cx="4309148" cy="3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5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Sockets, Summarizations of some papers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64747" y="11213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Sockets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5DF90-46FB-448E-86ED-5AD5E384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31" y="1146136"/>
            <a:ext cx="4261572" cy="375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7BE2D-6EC5-484C-8B2D-E17FACB6055B}"/>
              </a:ext>
            </a:extLst>
          </p:cNvPr>
          <p:cNvSpPr txBox="1"/>
          <p:nvPr/>
        </p:nvSpPr>
        <p:spPr>
          <a:xfrm>
            <a:off x="4951733" y="1971585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 (sender) main function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Initialize the frame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Set up date in the frame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Do ‘</a:t>
            </a:r>
            <a:r>
              <a:rPr lang="en-US" altLang="ko-KR" dirty="0" err="1"/>
              <a:t>Sendto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8828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504</Words>
  <Application>Microsoft Office PowerPoint</Application>
  <PresentationFormat>화면 슬라이드 쇼(16:9)</PresentationFormat>
  <Paragraphs>138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Arial Unicode MS</vt:lpstr>
      <vt:lpstr>맑은 고딕</vt:lpstr>
      <vt:lpstr>Abadi</vt:lpstr>
      <vt:lpstr>Abadi Extra Light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195</cp:revision>
  <dcterms:created xsi:type="dcterms:W3CDTF">2016-12-05T23:26:54Z</dcterms:created>
  <dcterms:modified xsi:type="dcterms:W3CDTF">2019-02-04T13:49:10Z</dcterms:modified>
</cp:coreProperties>
</file>