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9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8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377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81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565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58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5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46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083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0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25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2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7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36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872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96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8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F5E1B6-D60A-4281-9B06-D1F45526FA05}" type="datetimeFigureOut">
              <a:rPr lang="en-SG" smtClean="0"/>
              <a:t>7/5/2020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54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E2BE-5532-4697-95E4-4B81A8E99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847984" cy="2541431"/>
          </a:xfrm>
        </p:spPr>
        <p:txBody>
          <a:bodyPr>
            <a:normAutofit/>
          </a:bodyPr>
          <a:lstStyle/>
          <a:p>
            <a:r>
              <a:rPr lang="en-SG" dirty="0"/>
              <a:t>PESS PROJECT</a:t>
            </a:r>
            <a:br>
              <a:rPr lang="en-SG" dirty="0"/>
            </a:br>
            <a:r>
              <a:rPr lang="en-SG" dirty="0"/>
              <a:t>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9F36D-41FD-4717-AF99-CBEF918AC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Name &amp; Reg No: Chee Bo Yu (22)</a:t>
            </a:r>
          </a:p>
          <a:p>
            <a:r>
              <a:rPr lang="en-SG" sz="2000" dirty="0"/>
              <a:t>Class: CW1901J</a:t>
            </a:r>
          </a:p>
        </p:txBody>
      </p:sp>
    </p:spTree>
    <p:extLst>
      <p:ext uri="{BB962C8B-B14F-4D97-AF65-F5344CB8AC3E}">
        <p14:creationId xmlns:p14="http://schemas.microsoft.com/office/powerpoint/2010/main" val="376574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1C6D-92D0-41E6-9A3D-4FD4CB70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81705"/>
            <a:ext cx="10364451" cy="1596177"/>
          </a:xfrm>
        </p:spPr>
        <p:txBody>
          <a:bodyPr/>
          <a:lstStyle/>
          <a:p>
            <a:r>
              <a:rPr lang="en-SG" dirty="0"/>
              <a:t>VIEW PREVIOUS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81DCBC-A72C-4257-A52E-0670C5355FB1}"/>
              </a:ext>
            </a:extLst>
          </p:cNvPr>
          <p:cNvSpPr/>
          <p:nvPr/>
        </p:nvSpPr>
        <p:spPr>
          <a:xfrm>
            <a:off x="1576523" y="1869929"/>
            <a:ext cx="9083331" cy="4785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0D849-63BC-4416-B769-AE7D42449BA1}"/>
              </a:ext>
            </a:extLst>
          </p:cNvPr>
          <p:cNvSpPr/>
          <p:nvPr/>
        </p:nvSpPr>
        <p:spPr>
          <a:xfrm>
            <a:off x="1665394" y="1997744"/>
            <a:ext cx="279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Enter a date (dd/mm/yyyy)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B2E13-0A1A-41A5-88EF-6F9B676BB848}"/>
              </a:ext>
            </a:extLst>
          </p:cNvPr>
          <p:cNvSpPr/>
          <p:nvPr/>
        </p:nvSpPr>
        <p:spPr>
          <a:xfrm>
            <a:off x="1808084" y="249162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01/02/2020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12EA22-15DB-43CC-A7C5-A268FCF2D930}"/>
              </a:ext>
            </a:extLst>
          </p:cNvPr>
          <p:cNvSpPr/>
          <p:nvPr/>
        </p:nvSpPr>
        <p:spPr>
          <a:xfrm>
            <a:off x="6499932" y="249162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AE97433-ED0E-49A1-9054-20996BA8A870}"/>
              </a:ext>
            </a:extLst>
          </p:cNvPr>
          <p:cNvSpPr/>
          <p:nvPr/>
        </p:nvSpPr>
        <p:spPr>
          <a:xfrm>
            <a:off x="9411071" y="2531362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98F98F-576B-4350-8560-C940ECDFF42A}"/>
              </a:ext>
            </a:extLst>
          </p:cNvPr>
          <p:cNvSpPr/>
          <p:nvPr/>
        </p:nvSpPr>
        <p:spPr>
          <a:xfrm>
            <a:off x="1808084" y="2925277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Report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2B3BC7FB-0AF2-4799-9C67-C676AD6A0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57587"/>
              </p:ext>
            </p:extLst>
          </p:nvPr>
        </p:nvGraphicFramePr>
        <p:xfrm>
          <a:off x="1813132" y="3440097"/>
          <a:ext cx="8592353" cy="285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479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712872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Legend: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Car 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Location: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Dispatched: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Car Reached Site: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64527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Mio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  <a:tr h="645279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75829"/>
                  </a:ext>
                </a:extLst>
              </a:tr>
              <a:tr h="645279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451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A0A709-D26D-4346-9FA5-FAE7ED29C34E}"/>
              </a:ext>
            </a:extLst>
          </p:cNvPr>
          <p:cNvSpPr/>
          <p:nvPr/>
        </p:nvSpPr>
        <p:spPr>
          <a:xfrm>
            <a:off x="9411071" y="4483475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A159AF-4826-41C2-A3D5-5BE0849D8666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FFC2A6-1230-468D-8ED3-4FA22825709B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D1A813-49C8-4FD1-AE68-C6E98814AB81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F2ADB7-EC4E-4B16-9B35-566901157F36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200533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C30F-E0A2-4B34-9EF8-684D95DF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7138"/>
            <a:ext cx="10364451" cy="1596177"/>
          </a:xfrm>
        </p:spPr>
        <p:txBody>
          <a:bodyPr/>
          <a:lstStyle/>
          <a:p>
            <a:r>
              <a:rPr lang="en-SG" dirty="0"/>
              <a:t>VIEW HISTORY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EDF6B-D636-4442-9592-C506E263CA82}"/>
              </a:ext>
            </a:extLst>
          </p:cNvPr>
          <p:cNvSpPr/>
          <p:nvPr/>
        </p:nvSpPr>
        <p:spPr>
          <a:xfrm>
            <a:off x="1544718" y="1873191"/>
            <a:ext cx="9083331" cy="4785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D67A0-DC89-4BFB-A947-E553575B155E}"/>
              </a:ext>
            </a:extLst>
          </p:cNvPr>
          <p:cNvSpPr/>
          <p:nvPr/>
        </p:nvSpPr>
        <p:spPr>
          <a:xfrm>
            <a:off x="1624612" y="1926396"/>
            <a:ext cx="17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Search Caller by: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46D06-44F7-4DA9-9BE2-1747E7298231}"/>
              </a:ext>
            </a:extLst>
          </p:cNvPr>
          <p:cNvSpPr txBox="1"/>
          <p:nvPr/>
        </p:nvSpPr>
        <p:spPr>
          <a:xfrm>
            <a:off x="1624612" y="2389420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95233-B878-4158-BDF3-BCFC6FB3E56D}"/>
              </a:ext>
            </a:extLst>
          </p:cNvPr>
          <p:cNvSpPr/>
          <p:nvPr/>
        </p:nvSpPr>
        <p:spPr>
          <a:xfrm>
            <a:off x="3193002" y="2428545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7BF2-3B25-4FB6-868F-8B123A1B4A68}"/>
              </a:ext>
            </a:extLst>
          </p:cNvPr>
          <p:cNvSpPr txBox="1"/>
          <p:nvPr/>
        </p:nvSpPr>
        <p:spPr>
          <a:xfrm>
            <a:off x="1597130" y="2854759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Number: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B7421-491D-4FBA-93C2-289FF10A5D53}"/>
              </a:ext>
            </a:extLst>
          </p:cNvPr>
          <p:cNvSpPr/>
          <p:nvPr/>
        </p:nvSpPr>
        <p:spPr>
          <a:xfrm>
            <a:off x="3417283" y="2881200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63BD3-B589-4384-A54A-E81C127F96B5}"/>
              </a:ext>
            </a:extLst>
          </p:cNvPr>
          <p:cNvSpPr txBox="1"/>
          <p:nvPr/>
        </p:nvSpPr>
        <p:spPr>
          <a:xfrm>
            <a:off x="1597130" y="3283157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 of the incident: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6A3F0-64CC-4E3D-AEFA-1184284999E3}"/>
              </a:ext>
            </a:extLst>
          </p:cNvPr>
          <p:cNvSpPr/>
          <p:nvPr/>
        </p:nvSpPr>
        <p:spPr>
          <a:xfrm>
            <a:off x="4020103" y="3328803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05A56-15B4-4EC0-AB14-DFC4E8A3BCB6}"/>
              </a:ext>
            </a:extLst>
          </p:cNvPr>
          <p:cNvSpPr txBox="1"/>
          <p:nvPr/>
        </p:nvSpPr>
        <p:spPr>
          <a:xfrm>
            <a:off x="1624612" y="3700623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 of Call: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5DA5-779F-41CA-B5F2-D39023AD8F5A}"/>
              </a:ext>
            </a:extLst>
          </p:cNvPr>
          <p:cNvSpPr/>
          <p:nvPr/>
        </p:nvSpPr>
        <p:spPr>
          <a:xfrm>
            <a:off x="3193002" y="3738133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6F5CB8-F4B0-40D5-A767-0C202D06DC0A}"/>
              </a:ext>
            </a:extLst>
          </p:cNvPr>
          <p:cNvSpPr/>
          <p:nvPr/>
        </p:nvSpPr>
        <p:spPr>
          <a:xfrm>
            <a:off x="1606859" y="4124160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</a:t>
            </a:r>
          </a:p>
        </p:txBody>
      </p:sp>
      <p:graphicFrame>
        <p:nvGraphicFramePr>
          <p:cNvPr id="26" name="Table 10">
            <a:extLst>
              <a:ext uri="{FF2B5EF4-FFF2-40B4-BE49-F238E27FC236}">
                <a16:creationId xmlns:a16="http://schemas.microsoft.com/office/drawing/2014/main" id="{2D752F7E-275C-4A09-9287-8E3FB535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34718"/>
              </p:ext>
            </p:extLst>
          </p:nvPr>
        </p:nvGraphicFramePr>
        <p:xfrm>
          <a:off x="1827950" y="4616735"/>
          <a:ext cx="8283716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388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Legend: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Car 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Location: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Dispatched: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Car Reached Site: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58839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Mio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D68C14-C003-4CD3-9B91-9066C1A41050}"/>
              </a:ext>
            </a:extLst>
          </p:cNvPr>
          <p:cNvSpPr/>
          <p:nvPr/>
        </p:nvSpPr>
        <p:spPr>
          <a:xfrm>
            <a:off x="9104789" y="5611921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AD5AF4-04C5-4681-9F52-5C8E4066B5E5}"/>
              </a:ext>
            </a:extLst>
          </p:cNvPr>
          <p:cNvSpPr/>
          <p:nvPr/>
        </p:nvSpPr>
        <p:spPr>
          <a:xfrm>
            <a:off x="8266592" y="6219424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 Again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BD063-36B5-4971-BDB5-B4F79331054B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271068-1886-46CE-A02B-83735FB2F591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0362FA-F1CA-410B-BE30-D069EBF8252A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C7922A6-9808-4B9B-981F-6046EC44FDAA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53990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411F-75A3-4FC2-9C6D-6EBD12E9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000" dirty="0"/>
              <a:t>PESS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AD28-02CF-45F6-AD08-293DDB7A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SG" b="1" dirty="0"/>
              <a:t>Welcome to PESS</a:t>
            </a:r>
          </a:p>
          <a:p>
            <a:r>
              <a:rPr lang="en-SG" dirty="0"/>
              <a:t>Username: </a:t>
            </a:r>
          </a:p>
          <a:p>
            <a:r>
              <a:rPr lang="en-SG" dirty="0"/>
              <a:t>Password: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93977-548A-4E8D-AB8C-EE1C9EEAD4CA}"/>
              </a:ext>
            </a:extLst>
          </p:cNvPr>
          <p:cNvSpPr/>
          <p:nvPr/>
        </p:nvSpPr>
        <p:spPr>
          <a:xfrm>
            <a:off x="2974015" y="2880126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Enter your 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2419F-69D8-44CD-A687-430D4D7A0F3A}"/>
              </a:ext>
            </a:extLst>
          </p:cNvPr>
          <p:cNvSpPr/>
          <p:nvPr/>
        </p:nvSpPr>
        <p:spPr>
          <a:xfrm>
            <a:off x="2968099" y="346075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Enter your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2B0F4-991A-42E9-9D79-B37630DB3739}"/>
              </a:ext>
            </a:extLst>
          </p:cNvPr>
          <p:cNvSpPr/>
          <p:nvPr/>
        </p:nvSpPr>
        <p:spPr>
          <a:xfrm>
            <a:off x="2348142" y="3986436"/>
            <a:ext cx="1376038" cy="3817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0CF0C-3DD4-4398-B660-EB170ED35E65}"/>
              </a:ext>
            </a:extLst>
          </p:cNvPr>
          <p:cNvSpPr/>
          <p:nvPr/>
        </p:nvSpPr>
        <p:spPr>
          <a:xfrm>
            <a:off x="4444752" y="3986436"/>
            <a:ext cx="1376038" cy="3817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02754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778A9F-B0FE-4557-82E3-878502DEE593}"/>
              </a:ext>
            </a:extLst>
          </p:cNvPr>
          <p:cNvSpPr/>
          <p:nvPr/>
        </p:nvSpPr>
        <p:spPr>
          <a:xfrm>
            <a:off x="1367162" y="2264417"/>
            <a:ext cx="9305273" cy="276034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4B1A4-86B5-4A5C-BCFD-7669CCBD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1306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SG" sz="4000" dirty="0"/>
              <a:t>Log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7E7A1E-FF69-4DDA-B182-FF1D0C1EC59F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A2F44-5B5F-41F9-BD01-1D5AB50DF931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644099-CF28-43BB-BDB8-B4270E1CF336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92F43-7FB7-47BE-A2B7-42AE74499B12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B5473-6E36-4584-BD64-B9EEA27F9986}"/>
              </a:ext>
            </a:extLst>
          </p:cNvPr>
          <p:cNvSpPr txBox="1"/>
          <p:nvPr/>
        </p:nvSpPr>
        <p:spPr>
          <a:xfrm>
            <a:off x="1367162" y="1864316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Log in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86C07-F616-4FC7-9220-FFBF99FF8818}"/>
              </a:ext>
            </a:extLst>
          </p:cNvPr>
          <p:cNvSpPr txBox="1"/>
          <p:nvPr/>
        </p:nvSpPr>
        <p:spPr>
          <a:xfrm>
            <a:off x="1367162" y="2255602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C0FCD-9BC7-4609-B6A5-9C291875428E}"/>
              </a:ext>
            </a:extLst>
          </p:cNvPr>
          <p:cNvSpPr/>
          <p:nvPr/>
        </p:nvSpPr>
        <p:spPr>
          <a:xfrm>
            <a:off x="2944426" y="2308807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Lim Wei 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7774F-3F3D-413F-9189-887261D9992C}"/>
              </a:ext>
            </a:extLst>
          </p:cNvPr>
          <p:cNvSpPr txBox="1"/>
          <p:nvPr/>
        </p:nvSpPr>
        <p:spPr>
          <a:xfrm>
            <a:off x="1339788" y="2632930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Number: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7FD41-95A5-470D-BEDA-CF2C4BB58C08}"/>
              </a:ext>
            </a:extLst>
          </p:cNvPr>
          <p:cNvSpPr/>
          <p:nvPr/>
        </p:nvSpPr>
        <p:spPr>
          <a:xfrm>
            <a:off x="3196699" y="2694452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83237584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33C2A-6ACF-43A3-B00C-C990D1876C2C}"/>
              </a:ext>
            </a:extLst>
          </p:cNvPr>
          <p:cNvSpPr txBox="1"/>
          <p:nvPr/>
        </p:nvSpPr>
        <p:spPr>
          <a:xfrm>
            <a:off x="1358281" y="3078306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 of the incident: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AD6B1-D78C-4E63-9BD1-58EB1298991D}"/>
              </a:ext>
            </a:extLst>
          </p:cNvPr>
          <p:cNvSpPr/>
          <p:nvPr/>
        </p:nvSpPr>
        <p:spPr>
          <a:xfrm>
            <a:off x="3823315" y="3050946"/>
            <a:ext cx="2861570" cy="60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Junction 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D47F47-218D-407E-95E2-EF1D6067ED5F}"/>
              </a:ext>
            </a:extLst>
          </p:cNvPr>
          <p:cNvCxnSpPr/>
          <p:nvPr/>
        </p:nvCxnSpPr>
        <p:spPr>
          <a:xfrm>
            <a:off x="3923926" y="3050946"/>
            <a:ext cx="0" cy="606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FCC718-0955-4435-AEE5-E44F6F8181D1}"/>
              </a:ext>
            </a:extLst>
          </p:cNvPr>
          <p:cNvSpPr/>
          <p:nvPr/>
        </p:nvSpPr>
        <p:spPr>
          <a:xfrm>
            <a:off x="3823316" y="3250413"/>
            <a:ext cx="73982" cy="202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5251C-30A5-4EB2-935B-4FEDC6A080DD}"/>
              </a:ext>
            </a:extLst>
          </p:cNvPr>
          <p:cNvSpPr txBox="1"/>
          <p:nvPr/>
        </p:nvSpPr>
        <p:spPr>
          <a:xfrm>
            <a:off x="1367162" y="3673119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Type of the incident: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3CC46-D70A-4408-825E-C15EFBBC9D11}"/>
              </a:ext>
            </a:extLst>
          </p:cNvPr>
          <p:cNvSpPr/>
          <p:nvPr/>
        </p:nvSpPr>
        <p:spPr>
          <a:xfrm>
            <a:off x="3520733" y="3736475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--Select an option--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F54B72-9508-44B9-9CB6-3FF5E97B45C4}"/>
              </a:ext>
            </a:extLst>
          </p:cNvPr>
          <p:cNvCxnSpPr>
            <a:cxnSpLocks/>
          </p:cNvCxnSpPr>
          <p:nvPr/>
        </p:nvCxnSpPr>
        <p:spPr>
          <a:xfrm>
            <a:off x="6295746" y="3738138"/>
            <a:ext cx="0" cy="2780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F188253-5985-4AFD-84E2-22808E8C02C2}"/>
              </a:ext>
            </a:extLst>
          </p:cNvPr>
          <p:cNvSpPr/>
          <p:nvPr/>
        </p:nvSpPr>
        <p:spPr>
          <a:xfrm>
            <a:off x="6419296" y="3772999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A13959-E396-4CC8-B45D-E85F89A7ED13}"/>
              </a:ext>
            </a:extLst>
          </p:cNvPr>
          <p:cNvSpPr txBox="1"/>
          <p:nvPr/>
        </p:nvSpPr>
        <p:spPr>
          <a:xfrm>
            <a:off x="1305756" y="4286982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Description of the incident: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F6330C-062F-4589-B1E3-23A50B30145A}"/>
              </a:ext>
            </a:extLst>
          </p:cNvPr>
          <p:cNvSpPr/>
          <p:nvPr/>
        </p:nvSpPr>
        <p:spPr>
          <a:xfrm>
            <a:off x="4055614" y="4152661"/>
            <a:ext cx="2861570" cy="60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Accident happen at Challenger @L4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C97D4C-B956-4A02-98C8-31BA6D805D7D}"/>
              </a:ext>
            </a:extLst>
          </p:cNvPr>
          <p:cNvCxnSpPr/>
          <p:nvPr/>
        </p:nvCxnSpPr>
        <p:spPr>
          <a:xfrm>
            <a:off x="4156224" y="4161058"/>
            <a:ext cx="0" cy="606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3493280-6B9F-4DC1-994B-A488CD613899}"/>
              </a:ext>
            </a:extLst>
          </p:cNvPr>
          <p:cNvSpPr/>
          <p:nvPr/>
        </p:nvSpPr>
        <p:spPr>
          <a:xfrm>
            <a:off x="4055614" y="4360525"/>
            <a:ext cx="73982" cy="202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471996-53B0-4826-A481-AE3E1EABE78B}"/>
              </a:ext>
            </a:extLst>
          </p:cNvPr>
          <p:cNvSpPr/>
          <p:nvPr/>
        </p:nvSpPr>
        <p:spPr>
          <a:xfrm>
            <a:off x="1802165" y="607802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D77E23-935C-4605-8375-EE597CBB10D1}"/>
              </a:ext>
            </a:extLst>
          </p:cNvPr>
          <p:cNvSpPr/>
          <p:nvPr/>
        </p:nvSpPr>
        <p:spPr>
          <a:xfrm>
            <a:off x="6499932" y="608170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Call</a:t>
            </a:r>
          </a:p>
        </p:txBody>
      </p:sp>
    </p:spTree>
    <p:extLst>
      <p:ext uri="{BB962C8B-B14F-4D97-AF65-F5344CB8AC3E}">
        <p14:creationId xmlns:p14="http://schemas.microsoft.com/office/powerpoint/2010/main" val="303022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4D68-CA73-4405-889F-D2AB9B29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81705"/>
            <a:ext cx="10364451" cy="1596177"/>
          </a:xfrm>
        </p:spPr>
        <p:txBody>
          <a:bodyPr/>
          <a:lstStyle/>
          <a:p>
            <a:r>
              <a:rPr lang="en-SG" dirty="0"/>
              <a:t>Duplicate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98FF3-D144-4DD8-A279-812BCE1C0659}"/>
              </a:ext>
            </a:extLst>
          </p:cNvPr>
          <p:cNvSpPr txBox="1"/>
          <p:nvPr/>
        </p:nvSpPr>
        <p:spPr>
          <a:xfrm>
            <a:off x="683580" y="1873191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Pending Incidents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7DBB2-A237-4C8E-9A97-62B63173AE0C}"/>
              </a:ext>
            </a:extLst>
          </p:cNvPr>
          <p:cNvSpPr txBox="1"/>
          <p:nvPr/>
        </p:nvSpPr>
        <p:spPr>
          <a:xfrm>
            <a:off x="577047" y="2244372"/>
            <a:ext cx="10147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Please click on the checkbox if the call is duplicated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5D12F98-E87B-486D-9638-06FE46B3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2685"/>
              </p:ext>
            </p:extLst>
          </p:nvPr>
        </p:nvGraphicFramePr>
        <p:xfrm>
          <a:off x="1189358" y="3068809"/>
          <a:ext cx="9813279" cy="2569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Venue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of Call: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of Dispatch: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 of Dispatch: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Check if Duplicated 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Toa Payoh Central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75829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24B29B-61A5-41F5-8B31-C322799023D9}"/>
              </a:ext>
            </a:extLst>
          </p:cNvPr>
          <p:cNvSpPr/>
          <p:nvPr/>
        </p:nvSpPr>
        <p:spPr>
          <a:xfrm>
            <a:off x="9996256" y="4101899"/>
            <a:ext cx="426128" cy="3284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5A4C20-F9CE-42B4-B18C-51C0DE61890A}"/>
              </a:ext>
            </a:extLst>
          </p:cNvPr>
          <p:cNvSpPr/>
          <p:nvPr/>
        </p:nvSpPr>
        <p:spPr>
          <a:xfrm>
            <a:off x="9996256" y="5014865"/>
            <a:ext cx="426128" cy="3284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22797C-6D5E-4AC2-A505-5E4C0E26FA72}"/>
              </a:ext>
            </a:extLst>
          </p:cNvPr>
          <p:cNvSpPr/>
          <p:nvPr/>
        </p:nvSpPr>
        <p:spPr>
          <a:xfrm>
            <a:off x="2494625" y="6281711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Duplicate Call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510EC1-A824-477D-977B-22C6242E9300}"/>
              </a:ext>
            </a:extLst>
          </p:cNvPr>
          <p:cNvSpPr/>
          <p:nvPr/>
        </p:nvSpPr>
        <p:spPr>
          <a:xfrm>
            <a:off x="7068105" y="6281711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Unique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8E4557-9818-445D-BD13-CC6F23CA9DFA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FD3025-9AC2-44A3-A992-68E19C1DAA93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94137D-DEA0-445C-81CD-E14FAB3E3A59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FC0C5B-3665-4B35-B618-1AF167C063D2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360105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042A-21C3-4CFE-A504-41774942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83" y="391311"/>
            <a:ext cx="9603275" cy="1049235"/>
          </a:xfrm>
        </p:spPr>
        <p:txBody>
          <a:bodyPr/>
          <a:lstStyle/>
          <a:p>
            <a:r>
              <a:rPr lang="en-SG" dirty="0"/>
              <a:t>Dispatch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D4BE8-A424-46C4-9905-B5233D705BD6}"/>
              </a:ext>
            </a:extLst>
          </p:cNvPr>
          <p:cNvSpPr txBox="1"/>
          <p:nvPr/>
        </p:nvSpPr>
        <p:spPr>
          <a:xfrm>
            <a:off x="887768" y="1873191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Dispatch Patrol Cars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C864E-5D98-456C-BFC4-F684DE622CBF}"/>
              </a:ext>
            </a:extLst>
          </p:cNvPr>
          <p:cNvSpPr txBox="1"/>
          <p:nvPr/>
        </p:nvSpPr>
        <p:spPr>
          <a:xfrm>
            <a:off x="781234" y="2248786"/>
            <a:ext cx="342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Patrol Cars Available: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CAEE7-0956-4364-94DB-05E6E89ABE7D}"/>
              </a:ext>
            </a:extLst>
          </p:cNvPr>
          <p:cNvSpPr txBox="1"/>
          <p:nvPr/>
        </p:nvSpPr>
        <p:spPr>
          <a:xfrm>
            <a:off x="3850439" y="2515802"/>
            <a:ext cx="444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Click to select one or more patrol car: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221BA9-6B81-449D-9342-EC332B92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94994"/>
              </p:ext>
            </p:extLst>
          </p:nvPr>
        </p:nvGraphicFramePr>
        <p:xfrm>
          <a:off x="984924" y="2979457"/>
          <a:ext cx="10177265" cy="33141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453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2035453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2035453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2035453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2035453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</a:tblGrid>
              <a:tr h="89197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Patrol Car 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Returned: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Selection: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8073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01/01/2020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  <a:tr h="8073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75829"/>
                  </a:ext>
                </a:extLst>
              </a:tr>
              <a:tr h="8073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45186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243AA6-7DCE-4A71-8019-0B89BE4C9542}"/>
              </a:ext>
            </a:extLst>
          </p:cNvPr>
          <p:cNvSpPr/>
          <p:nvPr/>
        </p:nvSpPr>
        <p:spPr>
          <a:xfrm>
            <a:off x="9780227" y="4058329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521E70-2366-4038-A7DE-551D13F054C5}"/>
              </a:ext>
            </a:extLst>
          </p:cNvPr>
          <p:cNvSpPr/>
          <p:nvPr/>
        </p:nvSpPr>
        <p:spPr>
          <a:xfrm>
            <a:off x="9780228" y="4872843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328F56-7008-4D93-AC8B-EB7C7F9A95DE}"/>
              </a:ext>
            </a:extLst>
          </p:cNvPr>
          <p:cNvSpPr/>
          <p:nvPr/>
        </p:nvSpPr>
        <p:spPr>
          <a:xfrm>
            <a:off x="9780229" y="5597240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88B2DD-5AA8-455B-B064-89247AA6E951}"/>
              </a:ext>
            </a:extLst>
          </p:cNvPr>
          <p:cNvSpPr/>
          <p:nvPr/>
        </p:nvSpPr>
        <p:spPr>
          <a:xfrm>
            <a:off x="4959657" y="6391354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Dispatch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D5D3F8-1979-46E0-B1F1-474EE463C506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DCE59-5369-40B5-947C-E4077069B7E2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E0B8B4-6655-40CD-A15E-B18EEF13AB21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53CEAC-3ABB-45DA-9B4A-7C84714FE77E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206177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785B-6E69-48B2-9B53-D9F50664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38" y="190582"/>
            <a:ext cx="10364451" cy="1596177"/>
          </a:xfrm>
        </p:spPr>
        <p:txBody>
          <a:bodyPr/>
          <a:lstStyle/>
          <a:p>
            <a:r>
              <a:rPr lang="en-SG" dirty="0"/>
              <a:t>UPDATE CAR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54432-58FA-4094-8B6F-9FCCB85F0341}"/>
              </a:ext>
            </a:extLst>
          </p:cNvPr>
          <p:cNvSpPr txBox="1"/>
          <p:nvPr/>
        </p:nvSpPr>
        <p:spPr>
          <a:xfrm>
            <a:off x="887768" y="1935337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Update Car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62A3A-3DEF-4FA5-83BA-0016F880C726}"/>
              </a:ext>
            </a:extLst>
          </p:cNvPr>
          <p:cNvSpPr txBox="1"/>
          <p:nvPr/>
        </p:nvSpPr>
        <p:spPr>
          <a:xfrm>
            <a:off x="1244356" y="2397593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Select Patrol Car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0DC3D-53DF-447B-96BE-2749B4061A00}"/>
              </a:ext>
            </a:extLst>
          </p:cNvPr>
          <p:cNvSpPr/>
          <p:nvPr/>
        </p:nvSpPr>
        <p:spPr>
          <a:xfrm>
            <a:off x="4369292" y="2458628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3232-048D-43EB-82FF-D1489E1BC659}"/>
              </a:ext>
            </a:extLst>
          </p:cNvPr>
          <p:cNvCxnSpPr>
            <a:cxnSpLocks/>
          </p:cNvCxnSpPr>
          <p:nvPr/>
        </p:nvCxnSpPr>
        <p:spPr>
          <a:xfrm>
            <a:off x="7165758" y="2467723"/>
            <a:ext cx="0" cy="2780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88E7B63-C70E-47AC-BD76-394C26A89EE3}"/>
              </a:ext>
            </a:extLst>
          </p:cNvPr>
          <p:cNvSpPr/>
          <p:nvPr/>
        </p:nvSpPr>
        <p:spPr>
          <a:xfrm>
            <a:off x="7289308" y="2502584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F3F46-7F46-4EB2-81F0-8F41E3C4B766}"/>
              </a:ext>
            </a:extLst>
          </p:cNvPr>
          <p:cNvSpPr txBox="1"/>
          <p:nvPr/>
        </p:nvSpPr>
        <p:spPr>
          <a:xfrm>
            <a:off x="781234" y="2878695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Display Incident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7CA560-2B52-4CD8-960C-F9365FE1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78301"/>
              </p:ext>
            </p:extLst>
          </p:nvPr>
        </p:nvGraphicFramePr>
        <p:xfrm>
          <a:off x="1661605" y="3637835"/>
          <a:ext cx="8618728" cy="21798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682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2154682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2154682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2154682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</a:tblGrid>
              <a:tr h="1144178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Patrol Car 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Returned: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103569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01/01/2020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6F39B5E-4549-4CF3-843D-5028BA62BF95}"/>
              </a:ext>
            </a:extLst>
          </p:cNvPr>
          <p:cNvSpPr/>
          <p:nvPr/>
        </p:nvSpPr>
        <p:spPr>
          <a:xfrm>
            <a:off x="8365724" y="5096489"/>
            <a:ext cx="1772576" cy="30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r>
              <a:rPr lang="en-SG" dirty="0"/>
              <a:t>Available</a:t>
            </a:r>
          </a:p>
          <a:p>
            <a:pPr algn="ctr"/>
            <a:endParaRPr lang="en-S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9B5E33-FED3-41AD-8988-2C5FCCB7EA3B}"/>
              </a:ext>
            </a:extLst>
          </p:cNvPr>
          <p:cNvCxnSpPr>
            <a:cxnSpLocks/>
          </p:cNvCxnSpPr>
          <p:nvPr/>
        </p:nvCxnSpPr>
        <p:spPr>
          <a:xfrm>
            <a:off x="9842002" y="5115361"/>
            <a:ext cx="0" cy="2780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80AD79-065C-4CB6-93B5-42D24515AF6F}"/>
              </a:ext>
            </a:extLst>
          </p:cNvPr>
          <p:cNvSpPr/>
          <p:nvPr/>
        </p:nvSpPr>
        <p:spPr>
          <a:xfrm>
            <a:off x="9938918" y="5159100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F2F416-8DAB-452F-A6BB-43A9912C67DA}"/>
              </a:ext>
            </a:extLst>
          </p:cNvPr>
          <p:cNvSpPr/>
          <p:nvPr/>
        </p:nvSpPr>
        <p:spPr>
          <a:xfrm>
            <a:off x="4959657" y="6391354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B5ACD6-C99F-4242-B1F0-BEB2BE141B39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4739E0-222C-45D5-A721-683C2CC6B4BC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C12CD3-4A37-4AE7-A4E9-29E91CA4238D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F2D2CA-8955-44C9-96F5-2C4E343846C6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303813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F96A-4701-48F2-BD0A-0830666D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74634"/>
            <a:ext cx="10364451" cy="1596177"/>
          </a:xfrm>
        </p:spPr>
        <p:txBody>
          <a:bodyPr/>
          <a:lstStyle/>
          <a:p>
            <a:r>
              <a:rPr lang="en-SG" dirty="0"/>
              <a:t>UPDATE CAR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4CDD8-9EB4-41BD-824D-B87BDED070CF}"/>
              </a:ext>
            </a:extLst>
          </p:cNvPr>
          <p:cNvSpPr/>
          <p:nvPr/>
        </p:nvSpPr>
        <p:spPr>
          <a:xfrm>
            <a:off x="1550647" y="1988867"/>
            <a:ext cx="3409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000" b="1" dirty="0"/>
              <a:t>Update Patrol Car Actual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D325C-9013-4052-8B4D-DB58689986CB}"/>
              </a:ext>
            </a:extLst>
          </p:cNvPr>
          <p:cNvSpPr txBox="1"/>
          <p:nvPr/>
        </p:nvSpPr>
        <p:spPr>
          <a:xfrm>
            <a:off x="1244356" y="2397593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Select Patrol Car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16B1C-D673-44BC-913B-0FA2AE892162}"/>
              </a:ext>
            </a:extLst>
          </p:cNvPr>
          <p:cNvSpPr/>
          <p:nvPr/>
        </p:nvSpPr>
        <p:spPr>
          <a:xfrm>
            <a:off x="4369292" y="2458628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D21AF7-34D4-41BC-A543-B7DD85E9E8EF}"/>
              </a:ext>
            </a:extLst>
          </p:cNvPr>
          <p:cNvSpPr/>
          <p:nvPr/>
        </p:nvSpPr>
        <p:spPr>
          <a:xfrm>
            <a:off x="7289308" y="2502584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718D5-D63D-4DDE-82D8-BC8E23F0782B}"/>
              </a:ext>
            </a:extLst>
          </p:cNvPr>
          <p:cNvSpPr txBox="1"/>
          <p:nvPr/>
        </p:nvSpPr>
        <p:spPr>
          <a:xfrm>
            <a:off x="1244356" y="3338480"/>
            <a:ext cx="541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Enter Time when Patrol Car reach the scene: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A74821-AA3D-4F57-B1DB-E2F444626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5009"/>
              </p:ext>
            </p:extLst>
          </p:nvPr>
        </p:nvGraphicFramePr>
        <p:xfrm>
          <a:off x="1663079" y="3838046"/>
          <a:ext cx="9616620" cy="2079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3324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923324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923324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923324">
                  <a:extLst>
                    <a:ext uri="{9D8B030D-6E8A-4147-A177-3AD203B41FA5}">
                      <a16:colId xmlns:a16="http://schemas.microsoft.com/office/drawing/2014/main" val="988999388"/>
                    </a:ext>
                  </a:extLst>
                </a:gridCol>
                <a:gridCol w="1923324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</a:tblGrid>
              <a:tr h="109143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Patrol Car 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Returned: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98794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01/01/2020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F0E053D-298E-48A1-8412-C6890CEF38A4}"/>
              </a:ext>
            </a:extLst>
          </p:cNvPr>
          <p:cNvSpPr/>
          <p:nvPr/>
        </p:nvSpPr>
        <p:spPr>
          <a:xfrm>
            <a:off x="9422166" y="5222532"/>
            <a:ext cx="1772576" cy="30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18673F-81AA-4874-89C5-5BD128199B48}"/>
              </a:ext>
            </a:extLst>
          </p:cNvPr>
          <p:cNvSpPr/>
          <p:nvPr/>
        </p:nvSpPr>
        <p:spPr>
          <a:xfrm>
            <a:off x="4959657" y="6391354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EAC06C-C2E3-40AF-8941-298754645274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088C3C-8475-46FC-A978-2CF9C837D454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7A159D-C5E8-4783-ACC9-D6CFB7789A5F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C1DDD5-5AE1-490C-AB03-535971654E3B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6987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4B4C-0445-4B5F-AE57-7180712B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19" y="0"/>
            <a:ext cx="10364451" cy="1596177"/>
          </a:xfrm>
        </p:spPr>
        <p:txBody>
          <a:bodyPr/>
          <a:lstStyle/>
          <a:p>
            <a:r>
              <a:rPr lang="en-SG" dirty="0"/>
              <a:t>View previous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FF7B3-F2E3-4998-9A95-46A8E949543B}"/>
              </a:ext>
            </a:extLst>
          </p:cNvPr>
          <p:cNvSpPr/>
          <p:nvPr/>
        </p:nvSpPr>
        <p:spPr>
          <a:xfrm>
            <a:off x="1665394" y="1997744"/>
            <a:ext cx="279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Enter a date (dd/mm/yyyy)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632A2-5894-45F2-8F7D-DBE63408B0A8}"/>
              </a:ext>
            </a:extLst>
          </p:cNvPr>
          <p:cNvSpPr/>
          <p:nvPr/>
        </p:nvSpPr>
        <p:spPr>
          <a:xfrm>
            <a:off x="1808084" y="249162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01/02/2020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B4CFA-3DD5-4C4E-AE02-816FCFFDF6CD}"/>
              </a:ext>
            </a:extLst>
          </p:cNvPr>
          <p:cNvSpPr/>
          <p:nvPr/>
        </p:nvSpPr>
        <p:spPr>
          <a:xfrm>
            <a:off x="6499932" y="249162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05C6851-FCD1-421E-8D02-CCA99540AF07}"/>
              </a:ext>
            </a:extLst>
          </p:cNvPr>
          <p:cNvSpPr/>
          <p:nvPr/>
        </p:nvSpPr>
        <p:spPr>
          <a:xfrm>
            <a:off x="9411071" y="2531362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1B957C-683D-4E6F-81E5-7EF2F6ADE7AA}"/>
              </a:ext>
            </a:extLst>
          </p:cNvPr>
          <p:cNvSpPr/>
          <p:nvPr/>
        </p:nvSpPr>
        <p:spPr>
          <a:xfrm>
            <a:off x="1808084" y="2925277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Report</a:t>
            </a:r>
          </a:p>
        </p:txBody>
      </p:sp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CE5741E7-F7BB-402C-B54D-362546D0F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3687"/>
              </p:ext>
            </p:extLst>
          </p:nvPr>
        </p:nvGraphicFramePr>
        <p:xfrm>
          <a:off x="1244104" y="3388106"/>
          <a:ext cx="9813279" cy="3397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Legend: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Car 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Location: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Dispatched: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Car Reached Site: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Mio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75829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45186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62B2A3-D630-488D-91AF-25845F965BFD}"/>
              </a:ext>
            </a:extLst>
          </p:cNvPr>
          <p:cNvSpPr/>
          <p:nvPr/>
        </p:nvSpPr>
        <p:spPr>
          <a:xfrm>
            <a:off x="9904514" y="4466702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05BF59-0F02-4DD3-B3D6-91E16149C664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087478-B3BB-4DA6-A4E4-16571351AFD5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E6A6E3-E5E8-4757-9BD0-2B23E8AD573C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A8445D-4020-42A0-999B-ADC36ED2AEFB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68832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8877-F236-4654-88CA-1471A892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90582"/>
            <a:ext cx="10364451" cy="1596177"/>
          </a:xfrm>
        </p:spPr>
        <p:txBody>
          <a:bodyPr/>
          <a:lstStyle/>
          <a:p>
            <a:r>
              <a:rPr lang="en-SG" dirty="0"/>
              <a:t>VIEW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B0E08-D210-4FA7-8FD6-51AF143A56C0}"/>
              </a:ext>
            </a:extLst>
          </p:cNvPr>
          <p:cNvSpPr/>
          <p:nvPr/>
        </p:nvSpPr>
        <p:spPr>
          <a:xfrm>
            <a:off x="1376036" y="1926396"/>
            <a:ext cx="17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Search Caller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E3FBD-42A1-46E6-BBF7-33F6C8149094}"/>
              </a:ext>
            </a:extLst>
          </p:cNvPr>
          <p:cNvSpPr txBox="1"/>
          <p:nvPr/>
        </p:nvSpPr>
        <p:spPr>
          <a:xfrm>
            <a:off x="1376036" y="2389420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85AC9-F161-402F-9E05-34FE1847E1F6}"/>
              </a:ext>
            </a:extLst>
          </p:cNvPr>
          <p:cNvSpPr/>
          <p:nvPr/>
        </p:nvSpPr>
        <p:spPr>
          <a:xfrm>
            <a:off x="2944426" y="2428545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0C80E-7AC6-4479-A0B6-5B77D87EDA48}"/>
              </a:ext>
            </a:extLst>
          </p:cNvPr>
          <p:cNvSpPr txBox="1"/>
          <p:nvPr/>
        </p:nvSpPr>
        <p:spPr>
          <a:xfrm>
            <a:off x="1348554" y="2854759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Number: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E94958-6855-4033-9766-5C4DFDE60306}"/>
              </a:ext>
            </a:extLst>
          </p:cNvPr>
          <p:cNvSpPr/>
          <p:nvPr/>
        </p:nvSpPr>
        <p:spPr>
          <a:xfrm>
            <a:off x="3168707" y="2881200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F999DC-E409-4ED7-B331-5EF64A774DB6}"/>
              </a:ext>
            </a:extLst>
          </p:cNvPr>
          <p:cNvSpPr txBox="1"/>
          <p:nvPr/>
        </p:nvSpPr>
        <p:spPr>
          <a:xfrm>
            <a:off x="1348554" y="3283157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 of the incident: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3F50D-4647-4DE3-BB75-6952FD8ED8B9}"/>
              </a:ext>
            </a:extLst>
          </p:cNvPr>
          <p:cNvSpPr/>
          <p:nvPr/>
        </p:nvSpPr>
        <p:spPr>
          <a:xfrm>
            <a:off x="3771527" y="3328803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489F6-1C70-4E5C-8749-625EFDBA40CE}"/>
              </a:ext>
            </a:extLst>
          </p:cNvPr>
          <p:cNvSpPr txBox="1"/>
          <p:nvPr/>
        </p:nvSpPr>
        <p:spPr>
          <a:xfrm>
            <a:off x="1376036" y="3700623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 of Call: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E84AC6-C5D4-4DFB-950D-D5C298D2E036}"/>
              </a:ext>
            </a:extLst>
          </p:cNvPr>
          <p:cNvSpPr/>
          <p:nvPr/>
        </p:nvSpPr>
        <p:spPr>
          <a:xfrm>
            <a:off x="2944426" y="3738133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2CE50B-B89E-4B21-9605-8A72D09A3A78}"/>
              </a:ext>
            </a:extLst>
          </p:cNvPr>
          <p:cNvSpPr/>
          <p:nvPr/>
        </p:nvSpPr>
        <p:spPr>
          <a:xfrm>
            <a:off x="1358283" y="4124160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</a:t>
            </a:r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D4C8288F-186A-43B4-B2E9-FAB7D9FC3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75302"/>
              </p:ext>
            </p:extLst>
          </p:nvPr>
        </p:nvGraphicFramePr>
        <p:xfrm>
          <a:off x="1348554" y="4627612"/>
          <a:ext cx="9813279" cy="17420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Legend: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Car 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Location: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Dispatched: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Car Reached Site: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Mio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A0B8F-F5C7-46CB-9588-B96498776FA5}"/>
              </a:ext>
            </a:extLst>
          </p:cNvPr>
          <p:cNvSpPr/>
          <p:nvPr/>
        </p:nvSpPr>
        <p:spPr>
          <a:xfrm>
            <a:off x="10000067" y="5789475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2EBEA0-3632-476C-80FC-A77736AE5A98}"/>
              </a:ext>
            </a:extLst>
          </p:cNvPr>
          <p:cNvSpPr/>
          <p:nvPr/>
        </p:nvSpPr>
        <p:spPr>
          <a:xfrm>
            <a:off x="9784672" y="6466566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 Again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DDA64F-FF14-4A5B-BD8E-C722C6FE42A2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825467-4135-4D75-AB0B-878B329301E0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D39273-17D8-4F04-85C2-FE38CE2A0D1A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B5B71B-4485-44C7-A27E-3CB6B2AFA4AF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5037401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176</TotalTime>
  <Words>542</Words>
  <Application>Microsoft Office PowerPoint</Application>
  <PresentationFormat>Widescreen</PresentationFormat>
  <Paragraphs>222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PESS PROJECT USER INTERFACE DESIGN</vt:lpstr>
      <vt:lpstr>PESS</vt:lpstr>
      <vt:lpstr>Log call</vt:lpstr>
      <vt:lpstr>Duplicate call</vt:lpstr>
      <vt:lpstr>Dispatch</vt:lpstr>
      <vt:lpstr>UPDATE CAR STATUS</vt:lpstr>
      <vt:lpstr>UPDATE CAR STATUS</vt:lpstr>
      <vt:lpstr>View previous info</vt:lpstr>
      <vt:lpstr>VIEW HISTORY</vt:lpstr>
      <vt:lpstr>VIEW PREVIOUS INFO</vt:lpstr>
      <vt:lpstr>VIEW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Bo Yu</dc:creator>
  <cp:lastModifiedBy>Chee Bo Yu</cp:lastModifiedBy>
  <cp:revision>76</cp:revision>
  <dcterms:created xsi:type="dcterms:W3CDTF">2020-04-27T06:09:07Z</dcterms:created>
  <dcterms:modified xsi:type="dcterms:W3CDTF">2020-05-07T09:18:51Z</dcterms:modified>
</cp:coreProperties>
</file>