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156CF-4A9B-4BA5-98A9-FCD8D40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F96AB-BF69-4F77-8092-86031206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635B79-D75A-495F-844C-BE2C142D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DED1D-DF62-4DE4-87C9-F48BEC3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72B4B-092A-4941-9E2C-9C7C974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59EFC-3020-46EA-A361-89AD4E52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1AF8A-60A9-433B-BAB7-018227DC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C1C23-670F-439C-BB40-3951F3E8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6C9F4-D50B-436A-ADA2-5684ABE0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C042B-948D-45C7-AEE0-07B39911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A67926-503F-4595-A560-45CC69D8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655F64-7D09-47A6-8D17-DF96AA85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01C87-5535-4F57-84EA-4778368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70994-AF08-4324-A75C-AB6B0E6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81D54-F5AD-4443-9620-0F932841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11D83-5074-423B-8265-CD212C9F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2A2EC-5C89-4942-9089-0B1B4DF6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84823-1125-441A-81FC-1A6904F9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D0795-F190-40C7-B6B6-7A3991BD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41501-9A00-4C9D-8AAE-18975E49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7C41-618D-4855-B336-EB1CA91A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A837B-44CB-4C5B-988E-2ED2CC4D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19652-5E33-47AB-8CB0-CA83DA54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8AB52-DB64-4001-95A8-FCEA1CB5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44571-4E7C-4EE8-90E1-6827B30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AC8AD-3232-47FC-B782-DBABFD7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086D1-4B03-4947-9AA7-D0A34293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31452-E228-416A-9CF8-CDB229AC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2E8FD-79BB-4A2A-8A70-6BD46678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B4FB01-D124-4D47-A159-2BEBB9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557CD-1570-44B6-9497-5820C1A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18DB5-0CF3-4D08-A836-8C87449A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1E601B-0751-4484-8AE4-60FA0F82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C92042-1811-4578-A3E6-0B05ECBE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F00458-EF47-4089-8512-C043AF12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5791E4-52F3-4485-96E2-693924AF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B3166B-1915-4744-859C-9B84F2DD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2CA5CA-5BCF-4682-BA6B-0D1957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76182-0D35-43E2-856D-8025413E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7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AE2F2-EF57-4B52-AE9F-E39E1AF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27E2E-515D-41E6-95C7-1D512FA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AC5B3-BE4B-4928-BB08-8BA9408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90FE16-12A0-4D98-BDD5-1A5BD81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9B5CE-10D0-44B4-8B79-C820EEB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BBD6FF-C01E-4D60-9832-2E97B1C6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F1D286-8C9C-4FE9-A6D5-1F1527A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B6A82-F351-4D32-94CE-2B49F506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FBEE9-5564-4E21-A5A7-DC19C131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7B7B8-BB88-42AF-92A8-AE927B3A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B04BE-8C39-4276-9C35-8E47C76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19705D-2F03-47F4-8E72-43BE8DB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540216-45BE-4367-900F-F6A1514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FBE24-AAD8-41D6-8D0C-71DA59C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7D9A53-9BE4-4237-90BD-EF3188BBD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6D0CD5-C538-416E-99C1-8FFC5E78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091DD-DC18-48F5-959C-334F18F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326421-D6BF-47BA-AFF8-01C7840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0448D-234D-48A7-AEF5-6BE1453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46971-B40D-4268-ADE2-AE7EA8EE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8CBE9-3363-466E-BF93-B4E61E8E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7CCD6-C939-46CD-94EA-C4F16F5B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C4E8-7CCD-4159-9FAF-0E66431A957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78FE5-D625-467E-A37F-1A7CCB1A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DE1C-EAA5-4AAC-9EB8-38F5D041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AA5C-5707-48FA-A959-DF9D90BB5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8C2B7-B0FC-49A8-BDF7-774A7B34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игры</a:t>
            </a:r>
            <a:br>
              <a:rPr lang="en-US" dirty="0"/>
            </a:b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F5C82-A85E-4651-AE76-8223F205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5418" y="4791646"/>
            <a:ext cx="3953522" cy="1655762"/>
          </a:xfrm>
        </p:spPr>
        <p:txBody>
          <a:bodyPr>
            <a:norm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Селезнёв Владислав Сергеевич</a:t>
            </a:r>
            <a:r>
              <a:rPr lang="en-US" dirty="0"/>
              <a:t>  11-3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10B69-A981-4951-991B-5E08151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C5DC-9B41-4062-B256-6BE3890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самых интересных занятий человека – развлечение.</a:t>
            </a:r>
          </a:p>
          <a:p>
            <a:r>
              <a:rPr lang="ru-RU" dirty="0"/>
              <a:t>Я решил воссоздать оригинал популярной игры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”, </a:t>
            </a:r>
            <a:r>
              <a:rPr lang="ru-RU" dirty="0"/>
              <a:t>в которой пара человек может вместе порешать головоломки</a:t>
            </a:r>
            <a:r>
              <a:rPr lang="en-US" dirty="0"/>
              <a:t>, </a:t>
            </a:r>
            <a:r>
              <a:rPr lang="ru-RU" dirty="0"/>
              <a:t>так они будут развивать свой мозг и учиться работать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25295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6233F-6646-4D88-8F00-92BCCF6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1E6A1-8430-442C-B66B-0980C456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состоит из нескольких файлов</a:t>
            </a:r>
            <a:r>
              <a:rPr lang="en-US" dirty="0"/>
              <a:t>:</a:t>
            </a:r>
          </a:p>
          <a:p>
            <a:r>
              <a:rPr lang="en-US" dirty="0"/>
              <a:t>main.py – </a:t>
            </a:r>
            <a:r>
              <a:rPr lang="ru-RU" dirty="0"/>
              <a:t>представляет главное окно</a:t>
            </a:r>
            <a:r>
              <a:rPr lang="en-US" dirty="0"/>
              <a:t>, </a:t>
            </a:r>
            <a:r>
              <a:rPr lang="ru-RU" dirty="0"/>
              <a:t>в котором есть кнопки для переадресации на другие файлы</a:t>
            </a:r>
          </a:p>
          <a:p>
            <a:r>
              <a:rPr lang="en-US" dirty="0"/>
              <a:t>game.py </a:t>
            </a:r>
            <a:r>
              <a:rPr lang="ru-RU" dirty="0"/>
              <a:t>– окно с игрой в которой прописана физика игры</a:t>
            </a:r>
            <a:r>
              <a:rPr lang="en-US" dirty="0"/>
              <a:t>,</a:t>
            </a:r>
            <a:r>
              <a:rPr lang="ru-RU" dirty="0"/>
              <a:t> движение объектов и остальные механики.</a:t>
            </a:r>
          </a:p>
          <a:p>
            <a:r>
              <a:rPr lang="en-US" dirty="0"/>
              <a:t>creating_levels.py </a:t>
            </a:r>
            <a:r>
              <a:rPr lang="ru-RU" dirty="0"/>
              <a:t>– окно с создание и редактированием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27826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305"/>
            <a:ext cx="10515600" cy="1325563"/>
          </a:xfrm>
        </p:spPr>
        <p:txBody>
          <a:bodyPr/>
          <a:lstStyle/>
          <a:p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MainMenu</a:t>
            </a:r>
            <a:r>
              <a:rPr lang="ru-RU" dirty="0"/>
              <a:t> – класс, который создаёт главный экран с выбором что делать дальше: играть по сети, играть на одном </a:t>
            </a:r>
            <a:r>
              <a:rPr lang="ru-RU" dirty="0" err="1"/>
              <a:t>пк</a:t>
            </a:r>
            <a:r>
              <a:rPr lang="ru-RU" dirty="0"/>
              <a:t>, редактор карт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3175DE-D2CA-42DB-9456-1F981024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1" y="2260770"/>
            <a:ext cx="4578096" cy="4214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7512B0-9F34-4144-A97B-DA6A1AA9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83" y="2104008"/>
            <a:ext cx="4554398" cy="4478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518" y="72162"/>
            <a:ext cx="2641847" cy="1325563"/>
          </a:xfrm>
        </p:spPr>
        <p:txBody>
          <a:bodyPr/>
          <a:lstStyle/>
          <a:p>
            <a:r>
              <a:rPr lang="en-US" dirty="0"/>
              <a:t>game.py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67002" y="183256"/>
            <a:ext cx="4870142" cy="2693109"/>
          </a:xfrm>
        </p:spPr>
        <p:txBody>
          <a:bodyPr>
            <a:normAutofit/>
          </a:bodyPr>
          <a:lstStyle/>
          <a:p>
            <a:r>
              <a:rPr lang="en-US" sz="1400" dirty="0"/>
              <a:t>Game – </a:t>
            </a:r>
            <a:r>
              <a:rPr lang="ru-RU" sz="1400" dirty="0"/>
              <a:t>класс с реализацией игры</a:t>
            </a:r>
          </a:p>
          <a:p>
            <a:r>
              <a:rPr lang="en-US" sz="1400" dirty="0"/>
              <a:t>Liquids</a:t>
            </a:r>
            <a:r>
              <a:rPr lang="ru-RU" sz="1400" dirty="0"/>
              <a:t> - класс для реализации ликвидирующих объектов</a:t>
            </a:r>
          </a:p>
          <a:p>
            <a:r>
              <a:rPr lang="en-US" sz="1400" dirty="0"/>
              <a:t>Button</a:t>
            </a:r>
            <a:r>
              <a:rPr lang="ru-RU" sz="1400" dirty="0"/>
              <a:t> – класс для реализации активирующей кнопки</a:t>
            </a:r>
          </a:p>
          <a:p>
            <a:r>
              <a:rPr lang="en-US" sz="1400" dirty="0"/>
              <a:t>Barrier</a:t>
            </a:r>
            <a:r>
              <a:rPr lang="ru-RU" sz="1400" dirty="0"/>
              <a:t> - класс для реализации барьера, активирующегося кнопкой</a:t>
            </a:r>
          </a:p>
          <a:p>
            <a:r>
              <a:rPr lang="en-US" sz="1400" dirty="0"/>
              <a:t>Box</a:t>
            </a:r>
            <a:r>
              <a:rPr lang="ru-RU" sz="1400" dirty="0"/>
              <a:t> – класс для реализации коробки</a:t>
            </a:r>
          </a:p>
          <a:p>
            <a:r>
              <a:rPr lang="en-US" sz="1400" dirty="0"/>
              <a:t>Platform</a:t>
            </a:r>
            <a:r>
              <a:rPr lang="ru-RU" sz="1400" dirty="0"/>
              <a:t> – класс для реализации платформы</a:t>
            </a:r>
          </a:p>
          <a:p>
            <a:r>
              <a:rPr lang="en-US" sz="1400" dirty="0"/>
              <a:t>Heroes</a:t>
            </a:r>
            <a:r>
              <a:rPr lang="ru-RU" sz="1400" dirty="0"/>
              <a:t> – класс для реализации героев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61C95-7E53-4260-8E43-D6DF78F7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6286" y="2803937"/>
            <a:ext cx="6995776" cy="37193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2108FB-2A19-4219-8994-1B018566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90" y="2803937"/>
            <a:ext cx="3430806" cy="43878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9BA4B7-728D-451D-8015-0E62DD267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96" y="636134"/>
            <a:ext cx="4423383" cy="5585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64" y="76944"/>
            <a:ext cx="10515600" cy="1325563"/>
          </a:xfrm>
        </p:spPr>
        <p:txBody>
          <a:bodyPr/>
          <a:lstStyle/>
          <a:p>
            <a:r>
              <a:rPr lang="en-US" dirty="0"/>
              <a:t>creating_levels.py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6864" y="1402507"/>
            <a:ext cx="10515600" cy="4351338"/>
          </a:xfrm>
        </p:spPr>
        <p:txBody>
          <a:bodyPr/>
          <a:lstStyle/>
          <a:p>
            <a:r>
              <a:rPr lang="en-US" dirty="0"/>
              <a:t>Level</a:t>
            </a:r>
            <a:r>
              <a:rPr lang="ru-RU" dirty="0"/>
              <a:t> – реализация редактора в целом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0634D-CABD-4B23-B5C7-01F26E92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02" y="935478"/>
            <a:ext cx="4686131" cy="4728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34135D-0DB1-4DFF-B816-94E3FE8A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1" y="2007271"/>
            <a:ext cx="5040105" cy="4489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942DF-631B-4FDE-A34E-F4B56A2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B2799-71B6-43B0-8FA0-FEB38E89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28587F-50BC-4805-B8C2-14E9473E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6" y="68637"/>
            <a:ext cx="4161983" cy="35993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C374D1-3B79-442E-A2DA-20E84A83B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45" y="31205"/>
            <a:ext cx="4039568" cy="35179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910EB6-71F9-434B-B085-B011314C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20" y="3575560"/>
            <a:ext cx="3682944" cy="32138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53507A-958F-492D-A1D5-51662F71A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939" y="3510359"/>
            <a:ext cx="3762488" cy="32666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4166CB-ACFA-4076-BC31-CA37FDB58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633" y="365125"/>
            <a:ext cx="4038255" cy="412241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905FFA-2C72-4365-816D-06171FCAB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207" y="4663443"/>
            <a:ext cx="3842957" cy="18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EEFE4-4FCB-49B3-A651-BE38F1E5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03959" cy="957648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github.com/cheeeeel/fire-and-water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C44E5A-46E4-431D-BEAF-56487D4F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7" y="1396013"/>
            <a:ext cx="8003959" cy="509686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DA78AF-331A-4BDF-B687-9168B5CA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73" y="1216964"/>
            <a:ext cx="3470617" cy="50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1463B-849D-4DA1-A190-19AF2D9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83470-276E-42C3-A87A-551B5177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меня получилось воссоздать задуманное. Программа полностью работоспособна</a:t>
            </a:r>
            <a:r>
              <a:rPr lang="en-US" dirty="0"/>
              <a:t>, </a:t>
            </a:r>
            <a:r>
              <a:rPr lang="ru-RU" dirty="0"/>
              <a:t>имеет большой функционал. Даже интересно играть.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200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Создание игры  “Огонь и вода”</vt:lpstr>
      <vt:lpstr>Идея проекта</vt:lpstr>
      <vt:lpstr>Описание реализации</vt:lpstr>
      <vt:lpstr>main.py</vt:lpstr>
      <vt:lpstr>game.py</vt:lpstr>
      <vt:lpstr>creating_levels.py</vt:lpstr>
      <vt:lpstr>Презентация PowerPoint</vt:lpstr>
      <vt:lpstr>github.com/cheeeeel/fire-and-water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 “Огонь и вода”</dc:title>
  <dc:creator>Владислав Селезнев</dc:creator>
  <cp:lastModifiedBy>Владислав Селезнев</cp:lastModifiedBy>
  <cp:revision>4</cp:revision>
  <dcterms:created xsi:type="dcterms:W3CDTF">2021-12-27T14:01:24Z</dcterms:created>
  <dcterms:modified xsi:type="dcterms:W3CDTF">2022-10-27T22:04:44Z</dcterms:modified>
</cp:coreProperties>
</file>