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59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5EE7-22FB-4969-AD98-700EE1ABD5F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8C2-DAF3-4587-AAD1-565AA4ED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1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5EE7-22FB-4969-AD98-700EE1ABD5F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8C2-DAF3-4587-AAD1-565AA4ED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2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5EE7-22FB-4969-AD98-700EE1ABD5F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8C2-DAF3-4587-AAD1-565AA4ED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9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5EE7-22FB-4969-AD98-700EE1ABD5F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8C2-DAF3-4587-AAD1-565AA4ED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5EE7-22FB-4969-AD98-700EE1ABD5F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8C2-DAF3-4587-AAD1-565AA4ED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4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5EE7-22FB-4969-AD98-700EE1ABD5F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8C2-DAF3-4587-AAD1-565AA4ED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8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5EE7-22FB-4969-AD98-700EE1ABD5F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8C2-DAF3-4587-AAD1-565AA4ED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4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5EE7-22FB-4969-AD98-700EE1ABD5F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8C2-DAF3-4587-AAD1-565AA4ED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5EE7-22FB-4969-AD98-700EE1ABD5F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8C2-DAF3-4587-AAD1-565AA4ED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2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5EE7-22FB-4969-AD98-700EE1ABD5F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8C2-DAF3-4587-AAD1-565AA4ED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5EE7-22FB-4969-AD98-700EE1ABD5F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48C2-DAF3-4587-AAD1-565AA4ED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9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F5EE7-22FB-4969-AD98-700EE1ABD5F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48C2-DAF3-4587-AAD1-565AA4ED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2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7.jpg"/><Relationship Id="rId7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3429000" cy="609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381000"/>
            <a:ext cx="3429000" cy="609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81000"/>
            <a:ext cx="3429000" cy="6096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70389" y="3253154"/>
            <a:ext cx="620257" cy="35169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976621" y="3253154"/>
            <a:ext cx="620257" cy="35169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8873" y="2014238"/>
            <a:ext cx="1607127" cy="86324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1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70" y="820883"/>
            <a:ext cx="2934132" cy="5216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47" y="820883"/>
            <a:ext cx="2934132" cy="5216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498" y="820883"/>
            <a:ext cx="2934132" cy="52162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883"/>
            <a:ext cx="2934132" cy="52162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68" y="820883"/>
            <a:ext cx="2934132" cy="52162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9642" y="3817460"/>
            <a:ext cx="1515475" cy="54992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47" y="820883"/>
            <a:ext cx="2934132" cy="52162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883"/>
            <a:ext cx="2934132" cy="52162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5490" y="4392956"/>
            <a:ext cx="1515475" cy="54992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52"/>
          <a:stretch/>
        </p:blipFill>
        <p:spPr>
          <a:xfrm>
            <a:off x="3148952" y="2573864"/>
            <a:ext cx="1571667" cy="1615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68"/>
          <a:stretch/>
        </p:blipFill>
        <p:spPr>
          <a:xfrm>
            <a:off x="5314043" y="2569439"/>
            <a:ext cx="1563914" cy="1623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381" y="2650071"/>
            <a:ext cx="3132091" cy="15393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48952" y="1854378"/>
            <a:ext cx="622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your most desired method for mobile authentication?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2555" y="4225638"/>
            <a:ext cx="130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Survey 1 </a:t>
            </a:r>
            <a:br>
              <a:rPr lang="en-US" sz="1200" dirty="0" smtClean="0"/>
            </a:br>
            <a:r>
              <a:rPr lang="en-US" sz="1200" dirty="0" smtClean="0"/>
              <a:t>(fingerprint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3770" y="4225638"/>
            <a:ext cx="130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Survey 2 </a:t>
            </a:r>
            <a:br>
              <a:rPr lang="en-US" sz="1200" dirty="0" smtClean="0"/>
            </a:br>
            <a:r>
              <a:rPr lang="en-US" sz="1200" dirty="0" smtClean="0"/>
              <a:t>(access code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4985" y="4225638"/>
            <a:ext cx="130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Survey 3 </a:t>
            </a:r>
            <a:br>
              <a:rPr lang="en-US" sz="1200" dirty="0" smtClean="0"/>
            </a:br>
            <a:r>
              <a:rPr lang="en-US" sz="1200" dirty="0" smtClean="0"/>
              <a:t>(NFC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418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48952" y="1854378"/>
            <a:ext cx="643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your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most </a:t>
            </a:r>
            <a:r>
              <a:rPr lang="en-US" dirty="0"/>
              <a:t>desired method for mobile authentication?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2555" y="4225638"/>
            <a:ext cx="130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Survey 1 </a:t>
            </a:r>
            <a:br>
              <a:rPr lang="en-US" sz="1200" dirty="0" smtClean="0"/>
            </a:br>
            <a:r>
              <a:rPr lang="en-US" sz="1200" dirty="0" smtClean="0"/>
              <a:t>(fingerprint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3770" y="4225638"/>
            <a:ext cx="130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Survey 2 </a:t>
            </a:r>
            <a:br>
              <a:rPr lang="en-US" sz="1200" dirty="0" smtClean="0"/>
            </a:br>
            <a:r>
              <a:rPr lang="en-US" sz="1200" dirty="0" smtClean="0"/>
              <a:t>(access code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4985" y="4225638"/>
            <a:ext cx="130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Survey 3 </a:t>
            </a:r>
            <a:br>
              <a:rPr lang="en-US" sz="1200" dirty="0" smtClean="0"/>
            </a:br>
            <a:r>
              <a:rPr lang="en-US" sz="1200" dirty="0" smtClean="0"/>
              <a:t>(NFC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4"/>
          <a:stretch/>
        </p:blipFill>
        <p:spPr>
          <a:xfrm>
            <a:off x="3216575" y="2628435"/>
            <a:ext cx="1504044" cy="15546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381" y="2631631"/>
            <a:ext cx="3040643" cy="1554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77"/>
          <a:stretch/>
        </p:blipFill>
        <p:spPr>
          <a:xfrm>
            <a:off x="5368715" y="2604346"/>
            <a:ext cx="1530849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9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48952" y="1854378"/>
            <a:ext cx="622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your </a:t>
            </a:r>
            <a:r>
              <a:rPr lang="en-US" dirty="0" smtClean="0"/>
              <a:t>least desired </a:t>
            </a:r>
            <a:r>
              <a:rPr lang="en-US" dirty="0"/>
              <a:t>method for mobile authentication?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2555" y="4225638"/>
            <a:ext cx="130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Survey 1 </a:t>
            </a:r>
            <a:br>
              <a:rPr lang="en-US" sz="1200" dirty="0" smtClean="0"/>
            </a:br>
            <a:r>
              <a:rPr lang="en-US" sz="1200" dirty="0" smtClean="0"/>
              <a:t>(fingerprint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443770" y="4225638"/>
            <a:ext cx="130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Survey 2 </a:t>
            </a:r>
            <a:br>
              <a:rPr lang="en-US" sz="1200" dirty="0" smtClean="0"/>
            </a:br>
            <a:r>
              <a:rPr lang="en-US" sz="1200" dirty="0" smtClean="0"/>
              <a:t>(access code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4985" y="4225638"/>
            <a:ext cx="130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Survey 3 </a:t>
            </a:r>
            <a:br>
              <a:rPr lang="en-US" sz="1200" dirty="0" smtClean="0"/>
            </a:br>
            <a:r>
              <a:rPr lang="en-US" sz="1200" dirty="0" smtClean="0"/>
              <a:t>(NFC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5"/>
          <a:stretch/>
        </p:blipFill>
        <p:spPr>
          <a:xfrm>
            <a:off x="3127126" y="2558007"/>
            <a:ext cx="1593493" cy="16460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381" y="2579575"/>
            <a:ext cx="3170195" cy="1646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43"/>
          <a:stretch/>
        </p:blipFill>
        <p:spPr>
          <a:xfrm>
            <a:off x="5310167" y="2605968"/>
            <a:ext cx="1627764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4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670389" y="3253154"/>
            <a:ext cx="620257" cy="35169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976621" y="3253154"/>
            <a:ext cx="620257" cy="35169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381000"/>
            <a:ext cx="3429000" cy="609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18235" y="2500212"/>
            <a:ext cx="1758062" cy="68420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81000"/>
            <a:ext cx="3429000" cy="609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3429000" cy="6096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14500" y="3721545"/>
            <a:ext cx="1607127" cy="86324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9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670389" y="3253154"/>
            <a:ext cx="620257" cy="35169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976621" y="3253154"/>
            <a:ext cx="620257" cy="35169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381000"/>
            <a:ext cx="3429000" cy="609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16969" y="3190808"/>
            <a:ext cx="1758062" cy="68420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3429000" cy="6096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14500" y="3721545"/>
            <a:ext cx="1607127" cy="86324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824" y="381000"/>
            <a:ext cx="3429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2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670389" y="3253154"/>
            <a:ext cx="620257" cy="35169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976621" y="3253154"/>
            <a:ext cx="620257" cy="35169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381000"/>
            <a:ext cx="3429000" cy="609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16969" y="3875012"/>
            <a:ext cx="1758062" cy="68420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3429000" cy="6096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14500" y="3721545"/>
            <a:ext cx="1607127" cy="86324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81000"/>
            <a:ext cx="3429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670389" y="3253154"/>
            <a:ext cx="620257" cy="35169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976621" y="3253154"/>
            <a:ext cx="620257" cy="35169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381000"/>
            <a:ext cx="3429000" cy="609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24498" y="4546422"/>
            <a:ext cx="1758062" cy="68420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3429000" cy="6096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14500" y="3721545"/>
            <a:ext cx="1607127" cy="86324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81000"/>
            <a:ext cx="3429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5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883"/>
            <a:ext cx="2934132" cy="5216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498" y="820883"/>
            <a:ext cx="2934132" cy="5216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70" y="820883"/>
            <a:ext cx="2934132" cy="5216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68" y="820883"/>
            <a:ext cx="2934132" cy="521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0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3429000" cy="609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381000"/>
            <a:ext cx="3429000" cy="6096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70389" y="3253154"/>
            <a:ext cx="620257" cy="35169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976621" y="3253154"/>
            <a:ext cx="620257" cy="35169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3727939"/>
            <a:ext cx="1607127" cy="86324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59161" y="4463295"/>
            <a:ext cx="1515475" cy="54992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81000"/>
            <a:ext cx="3429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47" y="820883"/>
            <a:ext cx="2934132" cy="5216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498" y="820883"/>
            <a:ext cx="2934132" cy="5216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498" y="820883"/>
            <a:ext cx="2934132" cy="52162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883"/>
            <a:ext cx="2934132" cy="52162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498" y="820883"/>
            <a:ext cx="2934132" cy="52162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70" y="820883"/>
            <a:ext cx="2934132" cy="5216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68" y="820883"/>
            <a:ext cx="2934132" cy="52162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5490" y="2640889"/>
            <a:ext cx="1515475" cy="54992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4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47" y="820883"/>
            <a:ext cx="2934132" cy="5216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498" y="820883"/>
            <a:ext cx="2934132" cy="5216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498" y="820883"/>
            <a:ext cx="2934132" cy="52162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883"/>
            <a:ext cx="2934132" cy="52162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70" y="820883"/>
            <a:ext cx="2934132" cy="5216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70" y="820883"/>
            <a:ext cx="2934132" cy="52162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5490" y="3241963"/>
            <a:ext cx="1515475" cy="54992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49</Words>
  <Application>Microsoft Office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Nguyen</dc:creator>
  <cp:lastModifiedBy>Hieu Nguyen</cp:lastModifiedBy>
  <cp:revision>10</cp:revision>
  <dcterms:created xsi:type="dcterms:W3CDTF">2016-12-11T14:29:18Z</dcterms:created>
  <dcterms:modified xsi:type="dcterms:W3CDTF">2016-12-12T09:13:05Z</dcterms:modified>
</cp:coreProperties>
</file>