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o-r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57166"/>
            <a:ext cx="3429024" cy="2984810"/>
          </a:xfrm>
          <a:prstGeom prst="rect">
            <a:avLst/>
          </a:prstGeom>
          <a:noFill/>
        </p:spPr>
      </p:pic>
      <p:pic>
        <p:nvPicPr>
          <p:cNvPr id="1027" name="Picture 3" descr="C:\Users\Administrator\Desktop\QQ图片201611251733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7119953" cy="6221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14612" y="4857760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HASCO: Z98/3.8/1.5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2016-11-25T09:34:27Z</dcterms:created>
  <dcterms:modified xsi:type="dcterms:W3CDTF">2016-11-25T09:36:31Z</dcterms:modified>
</cp:coreProperties>
</file>