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53" y="3313371"/>
            <a:ext cx="9042457" cy="314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504612"/>
            <a:ext cx="3039751" cy="171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069" y="416443"/>
            <a:ext cx="2903005" cy="1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861119" y="3809162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7290" y="3714752"/>
            <a:ext cx="57606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1.5mm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5616" y="6432430"/>
            <a:ext cx="1015142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1.recall_top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051720" y="2500306"/>
            <a:ext cx="237740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Suggest using ultrasonic bonding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32731" y="3437753"/>
            <a:ext cx="153986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 gap is 0.15mm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97139" y="3429000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483768" y="3736844"/>
            <a:ext cx="164245" cy="268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1115616" y="6238746"/>
            <a:ext cx="1151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00562" y="2143116"/>
            <a:ext cx="4500562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Notes:</a:t>
            </a:r>
          </a:p>
          <a:p>
            <a:r>
              <a:rPr lang="en-US" altLang="zh-CN" sz="1200" dirty="0" smtClean="0"/>
              <a:t>a. In order to simplify tooling, suggest doing groove on bottom part.</a:t>
            </a:r>
          </a:p>
          <a:p>
            <a:r>
              <a:rPr lang="en-US" altLang="zh-CN" sz="1200" dirty="0" smtClean="0"/>
              <a:t>b. Suggest using POM material for these two parts, for its high mechanical strength , and better effect to  press the o-ring.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76886" y="5001148"/>
            <a:ext cx="1652105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</a:t>
            </a:r>
            <a:r>
              <a:rPr lang="en-US" altLang="zh-CN" sz="1200" dirty="0" smtClean="0"/>
              <a:t>o-ring( standard part)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63777" y="5241625"/>
            <a:ext cx="914763" cy="119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1174" y="983659"/>
            <a:ext cx="193631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en-US" altLang="zh-CN" sz="1200" dirty="0" err="1" smtClean="0"/>
              <a:t>recall_oring_bottom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051210" y="737438"/>
            <a:ext cx="1015142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1.recall_top</a:t>
            </a:r>
            <a:endParaRPr lang="zh-CN" altLang="en-US" sz="12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172400" y="47971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8388424" y="47971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3568" y="3048054"/>
            <a:ext cx="57606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2.4mm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800413" y="3643023"/>
            <a:ext cx="141376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en-US" altLang="zh-CN" sz="1200" dirty="0" err="1" smtClean="0"/>
              <a:t>recall_oring_bottom</a:t>
            </a:r>
            <a:endParaRPr lang="zh-CN" altLang="en-US" sz="1200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1921786" y="1928802"/>
            <a:ext cx="345958" cy="58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360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67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309</cp:revision>
  <cp:lastPrinted>2016-11-15T01:48:37Z</cp:lastPrinted>
  <dcterms:created xsi:type="dcterms:W3CDTF">2016-11-14T07:17:03Z</dcterms:created>
  <dcterms:modified xsi:type="dcterms:W3CDTF">2016-11-23T09:52:59Z</dcterms:modified>
</cp:coreProperties>
</file>