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6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2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5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EEE7-796A-2045-AE88-24DD16C82400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5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Reminder R&amp;D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Hieu</a:t>
            </a:r>
            <a:r>
              <a:rPr lang="en-US" sz="2400" dirty="0" smtClean="0"/>
              <a:t> Nguyen</a:t>
            </a:r>
          </a:p>
          <a:p>
            <a:r>
              <a:rPr lang="en-US" sz="2400" dirty="0" smtClean="0"/>
              <a:t>Intuitive Machines</a:t>
            </a:r>
          </a:p>
          <a:p>
            <a:r>
              <a:rPr lang="en-US" sz="2400" dirty="0" smtClean="0"/>
              <a:t>July 1,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469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Overview</a:t>
            </a:r>
          </a:p>
          <a:p>
            <a:pPr lvl="1"/>
            <a:r>
              <a:rPr lang="en-US" sz="2000" dirty="0" smtClean="0"/>
              <a:t>All hardware</a:t>
            </a:r>
          </a:p>
          <a:p>
            <a:pPr lvl="1"/>
            <a:r>
              <a:rPr lang="en-US" sz="2000" dirty="0" smtClean="0"/>
              <a:t>Waterproof</a:t>
            </a:r>
          </a:p>
          <a:p>
            <a:pPr lvl="1"/>
            <a:r>
              <a:rPr lang="en-US" sz="2000" dirty="0" smtClean="0"/>
              <a:t>Stupid cheap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Usage</a:t>
            </a:r>
          </a:p>
          <a:p>
            <a:pPr lvl="1"/>
            <a:r>
              <a:rPr lang="en-US" sz="2000" dirty="0" smtClean="0"/>
              <a:t>Press button and an LED blinks lighting up button</a:t>
            </a:r>
          </a:p>
          <a:p>
            <a:pPr lvl="1"/>
            <a:r>
              <a:rPr lang="en-US" sz="2000" dirty="0" smtClean="0"/>
              <a:t>Blinks for 30 minutes or until pressed again</a:t>
            </a:r>
          </a:p>
          <a:p>
            <a:pPr lvl="1"/>
            <a:r>
              <a:rPr lang="en-US" sz="2000" dirty="0" smtClean="0"/>
              <a:t>Stick around the house, shower, etc.</a:t>
            </a:r>
          </a:p>
          <a:p>
            <a:r>
              <a:rPr lang="en-US" sz="2400" dirty="0" smtClean="0"/>
              <a:t>Misc.</a:t>
            </a:r>
          </a:p>
          <a:p>
            <a:pPr lvl="1"/>
            <a:r>
              <a:rPr lang="en-US" sz="2000" dirty="0" smtClean="0"/>
              <a:t>Battery life should last two years</a:t>
            </a:r>
          </a:p>
          <a:p>
            <a:pPr lvl="1"/>
            <a:r>
              <a:rPr lang="en-US" sz="2000" dirty="0" smtClean="0"/>
              <a:t>Blink frequency as slow as 1 Hz</a:t>
            </a:r>
          </a:p>
          <a:p>
            <a:pPr lvl="1"/>
            <a:r>
              <a:rPr lang="en-US" sz="2000" dirty="0" smtClean="0"/>
              <a:t>Target price &lt;$2 at high quantities</a:t>
            </a:r>
          </a:p>
          <a:p>
            <a:pPr lvl="1"/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4935998" y="1808545"/>
            <a:ext cx="1140985" cy="11281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70367" y="2200926"/>
            <a:ext cx="1140985" cy="11281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Blink</a:t>
            </a:r>
            <a:endParaRPr lang="en-US" dirty="0"/>
          </a:p>
        </p:txBody>
      </p:sp>
      <p:cxnSp>
        <p:nvCxnSpPr>
          <p:cNvPr id="7" name="Curved Connector 6"/>
          <p:cNvCxnSpPr>
            <a:stCxn id="4" idx="7"/>
            <a:endCxn id="5" idx="1"/>
          </p:cNvCxnSpPr>
          <p:nvPr/>
        </p:nvCxnSpPr>
        <p:spPr>
          <a:xfrm rot="16200000" flipH="1">
            <a:off x="6527484" y="1356159"/>
            <a:ext cx="392381" cy="1627570"/>
          </a:xfrm>
          <a:prstGeom prst="curvedConnector3">
            <a:avLst>
              <a:gd name="adj1" fmla="val -169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3"/>
            <a:endCxn id="4" idx="5"/>
          </p:cNvCxnSpPr>
          <p:nvPr/>
        </p:nvCxnSpPr>
        <p:spPr>
          <a:xfrm rot="5400000" flipH="1">
            <a:off x="6527484" y="2153860"/>
            <a:ext cx="392381" cy="1627570"/>
          </a:xfrm>
          <a:prstGeom prst="curvedConnector3">
            <a:avLst>
              <a:gd name="adj1" fmla="val -42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0"/>
            <a:endCxn id="4" idx="1"/>
          </p:cNvCxnSpPr>
          <p:nvPr/>
        </p:nvCxnSpPr>
        <p:spPr>
          <a:xfrm rot="16200000" flipH="1">
            <a:off x="4650768" y="1521432"/>
            <a:ext cx="373554" cy="531091"/>
          </a:xfrm>
          <a:prstGeom prst="bentConnector3">
            <a:avLst>
              <a:gd name="adj1" fmla="val -611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16773" y="1623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74506" y="1591613"/>
            <a:ext cx="4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438592">
            <a:off x="5830164" y="3269765"/>
            <a:ext cx="168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PB | 30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1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Transparent silicon rubber button</a:t>
            </a:r>
          </a:p>
          <a:p>
            <a:r>
              <a:rPr lang="en-US" sz="2400" dirty="0" smtClean="0"/>
              <a:t>555 timer</a:t>
            </a:r>
          </a:p>
          <a:p>
            <a:r>
              <a:rPr lang="en-US" sz="2400" dirty="0" smtClean="0"/>
              <a:t>Low power LED</a:t>
            </a:r>
          </a:p>
          <a:p>
            <a:r>
              <a:rPr lang="en-US" sz="2400" dirty="0" smtClean="0"/>
              <a:t>Watch battery</a:t>
            </a:r>
          </a:p>
          <a:p>
            <a:r>
              <a:rPr lang="en-US" sz="2400" dirty="0" smtClean="0"/>
              <a:t>Sticky tape for mounting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888659"/>
            <a:ext cx="2307945" cy="639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614911"/>
            <a:ext cx="3551129" cy="511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312" y="2225763"/>
            <a:ext cx="4468488" cy="37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Requirements:</a:t>
            </a:r>
          </a:p>
          <a:p>
            <a:pPr lvl="1"/>
            <a:r>
              <a:rPr lang="en-US" sz="2000" dirty="0" smtClean="0"/>
              <a:t>2 year battery life</a:t>
            </a:r>
          </a:p>
          <a:p>
            <a:pPr lvl="1"/>
            <a:r>
              <a:rPr lang="en-US" sz="2000" dirty="0" smtClean="0"/>
              <a:t>30 minute continuous runtime</a:t>
            </a:r>
          </a:p>
          <a:p>
            <a:pPr lvl="1"/>
            <a:r>
              <a:rPr lang="en-US" sz="2000" dirty="0" smtClean="0"/>
              <a:t>Small “watch battery” button cell</a:t>
            </a:r>
          </a:p>
          <a:p>
            <a:r>
              <a:rPr lang="en-US" sz="2400" dirty="0" smtClean="0"/>
              <a:t>CR2032 3V 225mAh coin cell ($0.17)</a:t>
            </a:r>
          </a:p>
          <a:p>
            <a:pPr lvl="1"/>
            <a:r>
              <a:rPr lang="en-US" sz="2000" dirty="0" smtClean="0"/>
              <a:t>2 years = 17520 hours</a:t>
            </a:r>
          </a:p>
          <a:p>
            <a:pPr lvl="1"/>
            <a:r>
              <a:rPr lang="en-US" sz="2000" dirty="0" smtClean="0"/>
              <a:t>Max </a:t>
            </a:r>
            <a:r>
              <a:rPr lang="en-US" sz="2000" dirty="0" err="1" smtClean="0"/>
              <a:t>Avg</a:t>
            </a:r>
            <a:r>
              <a:rPr lang="en-US" sz="2000" dirty="0" smtClean="0"/>
              <a:t> Current = 0.7 * 225 </a:t>
            </a:r>
            <a:r>
              <a:rPr lang="en-US" sz="2000" dirty="0" err="1" smtClean="0"/>
              <a:t>mAh</a:t>
            </a:r>
            <a:r>
              <a:rPr lang="en-US" sz="2000" dirty="0" smtClean="0"/>
              <a:t> / </a:t>
            </a:r>
            <a:r>
              <a:rPr lang="en-US" sz="2000" dirty="0" smtClean="0"/>
              <a:t>17520 hours = ~9 </a:t>
            </a:r>
            <a:r>
              <a:rPr lang="en-US" sz="2000" dirty="0" err="1" smtClean="0"/>
              <a:t>uA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558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Push button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30 minute timeout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Blink LED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 smtClean="0"/>
              <a:t>MCU</a:t>
            </a:r>
          </a:p>
          <a:p>
            <a:r>
              <a:rPr lang="en-US" sz="2400" dirty="0" smtClean="0"/>
              <a:t>555 CMOS timer</a:t>
            </a:r>
          </a:p>
          <a:p>
            <a:r>
              <a:rPr lang="en-US" sz="2400" dirty="0" smtClean="0"/>
              <a:t>General purpose 16-stage timer</a:t>
            </a:r>
          </a:p>
          <a:p>
            <a:r>
              <a:rPr lang="en-US" sz="2400" dirty="0" smtClean="0"/>
              <a:t>Flip flop</a:t>
            </a:r>
          </a:p>
          <a:p>
            <a:r>
              <a:rPr lang="en-US" sz="2400" dirty="0" err="1" smtClean="0"/>
              <a:t>Multivibrator</a:t>
            </a:r>
            <a:r>
              <a:rPr lang="en-US" sz="2400" dirty="0" smtClean="0"/>
              <a:t> transistor circuit</a:t>
            </a:r>
          </a:p>
          <a:p>
            <a:r>
              <a:rPr lang="en-US" sz="2400" dirty="0" smtClean="0"/>
              <a:t>LM3909 LED flasher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979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555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cost vs. </a:t>
            </a:r>
            <a:r>
              <a:rPr lang="en-US" smtClean="0"/>
              <a:t>power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0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button</a:t>
            </a:r>
          </a:p>
          <a:p>
            <a:r>
              <a:rPr lang="en-US" dirty="0" smtClean="0"/>
              <a:t>Control circuit, Timer</a:t>
            </a:r>
          </a:p>
          <a:p>
            <a:r>
              <a:rPr lang="en-US" dirty="0" smtClean="0"/>
              <a:t>LED</a:t>
            </a:r>
          </a:p>
          <a:p>
            <a:r>
              <a:rPr lang="en-US" dirty="0" smtClean="0"/>
              <a:t>Battery</a:t>
            </a:r>
          </a:p>
          <a:p>
            <a:r>
              <a:rPr lang="en-US" dirty="0" smtClean="0"/>
              <a:t>PCB, PCBA</a:t>
            </a:r>
            <a:endParaRPr lang="en-US" dirty="0" smtClean="0"/>
          </a:p>
          <a:p>
            <a:r>
              <a:rPr lang="en-US" dirty="0" smtClean="0"/>
              <a:t>Enclosure</a:t>
            </a:r>
          </a:p>
          <a:p>
            <a:r>
              <a:rPr lang="en-US" dirty="0" smtClean="0"/>
              <a:t>Mount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4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191</Words>
  <Application>Microsoft Macintosh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Reminder R&amp;D</vt:lpstr>
      <vt:lpstr>Reminder</vt:lpstr>
      <vt:lpstr>Components</vt:lpstr>
      <vt:lpstr>Power Analysis</vt:lpstr>
      <vt:lpstr>Solutions</vt:lpstr>
      <vt:lpstr>555 Timer</vt:lpstr>
      <vt:lpstr>BOM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 R&amp;D</dc:title>
  <dc:creator>Hieu</dc:creator>
  <cp:lastModifiedBy>Hieu</cp:lastModifiedBy>
  <cp:revision>12</cp:revision>
  <dcterms:created xsi:type="dcterms:W3CDTF">2016-07-01T14:28:48Z</dcterms:created>
  <dcterms:modified xsi:type="dcterms:W3CDTF">2016-07-01T17:37:08Z</dcterms:modified>
</cp:coreProperties>
</file>