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34A7D-76D9-4452-819E-9ECF90984A12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EA6ED-6F4B-4F73-9142-2C0F0679B7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-Intro (ALL)</a:t>
            </a:r>
          </a:p>
          <a:p>
            <a:r>
              <a:rPr lang="en-US" dirty="0" smtClean="0"/>
              <a:t>-What is DTMF? (Alex)</a:t>
            </a:r>
          </a:p>
          <a:p>
            <a:r>
              <a:rPr lang="en-US" dirty="0" smtClean="0"/>
              <a:t>-Applications of DTMF (Bryce)</a:t>
            </a:r>
          </a:p>
          <a:p>
            <a:r>
              <a:rPr lang="en-US" dirty="0" smtClean="0"/>
              <a:t>-How is our project related to EE 301 (Norman)</a:t>
            </a:r>
          </a:p>
          <a:p>
            <a:r>
              <a:rPr lang="en-US" dirty="0" smtClean="0"/>
              <a:t>-Brief overview of our MATLAB codes (</a:t>
            </a:r>
            <a:r>
              <a:rPr lang="en-US" dirty="0" err="1" smtClean="0"/>
              <a:t>Hieu</a:t>
            </a:r>
            <a:r>
              <a:rPr lang="en-US" dirty="0" smtClean="0"/>
              <a:t>)</a:t>
            </a:r>
          </a:p>
          <a:p>
            <a:r>
              <a:rPr lang="en-US" dirty="0" smtClean="0"/>
              <a:t>-Results and Problems (Rocky)</a:t>
            </a:r>
          </a:p>
          <a:p>
            <a:r>
              <a:rPr lang="en-US" dirty="0" smtClean="0"/>
              <a:t>-Individual Contribution (ALL, we can have a slide each when talking about our own contributions...or we could just have a general slide while where we each talk about what we worked on)</a:t>
            </a:r>
          </a:p>
          <a:p>
            <a:r>
              <a:rPr lang="en-US" dirty="0" smtClean="0"/>
              <a:t>-Demonstration of our MATLAB (GUI, maybe using the DTMF to call through a land line)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Intro</a:t>
            </a:r>
          </a:p>
          <a:p>
            <a:r>
              <a:rPr lang="en-US" dirty="0" smtClean="0"/>
              <a:t>- System Design</a:t>
            </a:r>
          </a:p>
          <a:p>
            <a:r>
              <a:rPr lang="en-US" dirty="0" smtClean="0"/>
              <a:t>            - description of system</a:t>
            </a:r>
          </a:p>
          <a:p>
            <a:r>
              <a:rPr lang="en-US" dirty="0" smtClean="0"/>
              <a:t>            - issues</a:t>
            </a:r>
          </a:p>
          <a:p>
            <a:r>
              <a:rPr lang="en-US" dirty="0" smtClean="0"/>
              <a:t>            - basic results</a:t>
            </a:r>
          </a:p>
          <a:p>
            <a:r>
              <a:rPr lang="en-US" dirty="0" smtClean="0"/>
              <a:t>            - </a:t>
            </a:r>
            <a:r>
              <a:rPr lang="en-US" dirty="0" err="1" smtClean="0"/>
              <a:t>remaning</a:t>
            </a:r>
            <a:r>
              <a:rPr lang="en-US" dirty="0" smtClean="0"/>
              <a:t> problems</a:t>
            </a:r>
          </a:p>
          <a:p>
            <a:r>
              <a:rPr lang="en-US" dirty="0" smtClean="0"/>
              <a:t>- individual sections</a:t>
            </a:r>
          </a:p>
          <a:p>
            <a:r>
              <a:rPr lang="en-US" dirty="0" smtClean="0"/>
              <a:t>            - tasks involved</a:t>
            </a:r>
          </a:p>
          <a:p>
            <a:r>
              <a:rPr lang="en-US" dirty="0" smtClean="0"/>
              <a:t>            - solution/results</a:t>
            </a:r>
          </a:p>
          <a:p>
            <a:r>
              <a:rPr lang="en-US" dirty="0" smtClean="0"/>
              <a:t>            - open problems</a:t>
            </a:r>
          </a:p>
          <a:p>
            <a:r>
              <a:rPr lang="en-US" smtClean="0"/>
              <a:t>- conclusion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A6ED-6F4B-4F73-9142-2C0F0679B7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8FC9-3F22-41E4-9DD1-A27864FBB6F7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FDAA-6B53-47A1-BB1D-20C5BAD92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8FC9-3F22-41E4-9DD1-A27864FBB6F7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FDAA-6B53-47A1-BB1D-20C5BAD92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8FC9-3F22-41E4-9DD1-A27864FBB6F7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FDAA-6B53-47A1-BB1D-20C5BAD92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8FC9-3F22-41E4-9DD1-A27864FBB6F7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FDAA-6B53-47A1-BB1D-20C5BAD92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8FC9-3F22-41E4-9DD1-A27864FBB6F7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FDAA-6B53-47A1-BB1D-20C5BAD92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8FC9-3F22-41E4-9DD1-A27864FBB6F7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FDAA-6B53-47A1-BB1D-20C5BAD92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8FC9-3F22-41E4-9DD1-A27864FBB6F7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FDAA-6B53-47A1-BB1D-20C5BAD92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8FC9-3F22-41E4-9DD1-A27864FBB6F7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FDAA-6B53-47A1-BB1D-20C5BAD92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8FC9-3F22-41E4-9DD1-A27864FBB6F7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FDAA-6B53-47A1-BB1D-20C5BAD92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8FC9-3F22-41E4-9DD1-A27864FBB6F7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FDAA-6B53-47A1-BB1D-20C5BAD92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8FC9-3F22-41E4-9DD1-A27864FBB6F7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FFDAA-6B53-47A1-BB1D-20C5BAD92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B8FC9-3F22-41E4-9DD1-A27864FBB6F7}" type="datetimeFigureOut">
              <a:rPr lang="en-US" smtClean="0"/>
              <a:pPr/>
              <a:t>4/21/2010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FFDAA-6B53-47A1-BB1D-20C5BAD92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umbuki.com/images/CsoundBlogDTMF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4876800" y="457200"/>
            <a:ext cx="2857500" cy="28575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01975"/>
            <a:ext cx="7772400" cy="1470025"/>
          </a:xfrm>
        </p:spPr>
        <p:txBody>
          <a:bodyPr/>
          <a:lstStyle/>
          <a:p>
            <a:r>
              <a:rPr lang="en-US" dirty="0" smtClean="0"/>
              <a:t>Touch Tone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EE301 Final Project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Group 1</a:t>
            </a:r>
          </a:p>
          <a:p>
            <a:r>
              <a:rPr lang="en-US" sz="1900" dirty="0" smtClean="0">
                <a:solidFill>
                  <a:schemeClr val="tx1"/>
                </a:solidFill>
              </a:rPr>
              <a:t>Norman Chung</a:t>
            </a:r>
          </a:p>
          <a:p>
            <a:r>
              <a:rPr lang="en-US" sz="1900" dirty="0" smtClean="0">
                <a:solidFill>
                  <a:schemeClr val="tx1"/>
                </a:solidFill>
              </a:rPr>
              <a:t>Rocky Mark Juan</a:t>
            </a:r>
          </a:p>
          <a:p>
            <a:r>
              <a:rPr lang="en-US" sz="1900" dirty="0" err="1" smtClean="0">
                <a:solidFill>
                  <a:schemeClr val="tx1"/>
                </a:solidFill>
              </a:rPr>
              <a:t>Hieu</a:t>
            </a:r>
            <a:r>
              <a:rPr lang="en-US" sz="1900" dirty="0" smtClean="0">
                <a:solidFill>
                  <a:schemeClr val="tx1"/>
                </a:solidFill>
              </a:rPr>
              <a:t> Nguyen</a:t>
            </a:r>
          </a:p>
          <a:p>
            <a:r>
              <a:rPr lang="en-US" sz="1900" dirty="0" smtClean="0">
                <a:solidFill>
                  <a:schemeClr val="tx1"/>
                </a:solidFill>
              </a:rPr>
              <a:t>Alexander Nobles</a:t>
            </a:r>
          </a:p>
          <a:p>
            <a:r>
              <a:rPr lang="en-US" sz="1900" dirty="0" smtClean="0">
                <a:solidFill>
                  <a:schemeClr val="tx1"/>
                </a:solidFill>
              </a:rPr>
              <a:t>Bryce </a:t>
            </a:r>
            <a:r>
              <a:rPr lang="en-US" sz="1900" dirty="0" err="1" smtClean="0">
                <a:solidFill>
                  <a:schemeClr val="tx1"/>
                </a:solidFill>
              </a:rPr>
              <a:t>Toth</a:t>
            </a:r>
            <a:endParaRPr lang="en-US" sz="19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erstories.net/wp-content/uploads/2009/06/rotary-cell-pho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57200"/>
            <a:ext cx="4286250" cy="2819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</a:t>
            </a:r>
            <a:r>
              <a:rPr lang="en-US" dirty="0" err="1" smtClean="0"/>
              <a:t>Matlab</a:t>
            </a:r>
            <a:r>
              <a:rPr lang="en-US" dirty="0" smtClean="0"/>
              <a:t>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GUI walkthrough (snippets of </a:t>
            </a:r>
            <a:r>
              <a:rPr lang="en-US" dirty="0" err="1" smtClean="0"/>
              <a:t>Matlab</a:t>
            </a:r>
            <a:r>
              <a:rPr lang="en-US" dirty="0" smtClean="0"/>
              <a:t> code)</a:t>
            </a:r>
          </a:p>
          <a:p>
            <a:pPr lvl="1"/>
            <a:r>
              <a:rPr lang="en-US" dirty="0" smtClean="0"/>
              <a:t>DTMF generation</a:t>
            </a:r>
          </a:p>
          <a:p>
            <a:pPr lvl="1"/>
            <a:r>
              <a:rPr lang="en-US" dirty="0" smtClean="0"/>
              <a:t>Parse DTMF sound file</a:t>
            </a:r>
          </a:p>
          <a:p>
            <a:pPr lvl="1"/>
            <a:r>
              <a:rPr lang="en-US" dirty="0" err="1" smtClean="0"/>
              <a:t>Bandpass</a:t>
            </a:r>
            <a:r>
              <a:rPr lang="en-US" dirty="0" smtClean="0"/>
              <a:t> filters</a:t>
            </a:r>
          </a:p>
          <a:p>
            <a:pPr lvl="1"/>
            <a:r>
              <a:rPr lang="en-US" dirty="0" smtClean="0"/>
              <a:t>Scoring function</a:t>
            </a:r>
          </a:p>
          <a:p>
            <a:pPr lvl="1"/>
            <a:r>
              <a:rPr lang="en-US" dirty="0" smtClean="0"/>
              <a:t>Return corresponding text string</a:t>
            </a:r>
          </a:p>
          <a:p>
            <a:pPr lvl="1"/>
            <a:r>
              <a:rPr lang="en-US" dirty="0" smtClean="0"/>
              <a:t>SNR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worked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Creating the GUI</a:t>
            </a:r>
          </a:p>
          <a:p>
            <a:pPr lvl="1"/>
            <a:r>
              <a:rPr lang="en-US" dirty="0" smtClean="0"/>
              <a:t>Graphical user interface to easily integrate our project functions together (</a:t>
            </a:r>
            <a:r>
              <a:rPr lang="en-US" dirty="0" err="1" smtClean="0"/>
              <a:t>dtmf</a:t>
            </a:r>
            <a:r>
              <a:rPr lang="en-US" dirty="0" smtClean="0"/>
              <a:t> generation, noise filtering, etc.)</a:t>
            </a:r>
          </a:p>
          <a:p>
            <a:pPr lvl="1"/>
            <a:r>
              <a:rPr lang="en-US" dirty="0" smtClean="0"/>
              <a:t>Make project </a:t>
            </a:r>
            <a:r>
              <a:rPr lang="en-US" dirty="0" err="1" smtClean="0"/>
              <a:t>demonstratable</a:t>
            </a:r>
            <a:r>
              <a:rPr lang="en-US" dirty="0" smtClean="0"/>
              <a:t>/presentable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 involved</a:t>
            </a:r>
          </a:p>
          <a:p>
            <a:r>
              <a:rPr lang="en-US" dirty="0" smtClean="0"/>
              <a:t>solution/results</a:t>
            </a:r>
          </a:p>
          <a:p>
            <a:r>
              <a:rPr lang="en-US" dirty="0" smtClean="0"/>
              <a:t>open </a:t>
            </a:r>
            <a:r>
              <a:rPr lang="en-US" dirty="0" smtClean="0"/>
              <a:t>problems</a:t>
            </a:r>
          </a:p>
          <a:p>
            <a:r>
              <a:rPr lang="en-US" dirty="0" err="1" smtClean="0"/>
              <a:t>Dtmfscore</a:t>
            </a:r>
            <a:endParaRPr lang="en-US" dirty="0" smtClean="0"/>
          </a:p>
          <a:p>
            <a:pPr lvl="1"/>
            <a:r>
              <a:rPr lang="en-US" dirty="0" smtClean="0"/>
              <a:t>Scoring function used to determine if a specific sinusoid is present in the DTMF signal, given impulse responses for </a:t>
            </a:r>
            <a:r>
              <a:rPr lang="en-US" dirty="0" err="1" smtClean="0"/>
              <a:t>bandpass</a:t>
            </a:r>
            <a:r>
              <a:rPr lang="en-US" dirty="0" smtClean="0"/>
              <a:t> filters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DTMF from keypad</a:t>
            </a:r>
          </a:p>
          <a:p>
            <a:pPr lvl="1"/>
            <a:r>
              <a:rPr lang="en-US" dirty="0" smtClean="0"/>
              <a:t>Time-domain Graphs</a:t>
            </a:r>
          </a:p>
          <a:p>
            <a:pPr lvl="1"/>
            <a:r>
              <a:rPr lang="en-US" dirty="0" smtClean="0"/>
              <a:t>Recognize</a:t>
            </a:r>
            <a:endParaRPr lang="en-US" dirty="0"/>
          </a:p>
          <a:p>
            <a:pPr lvl="1"/>
            <a:r>
              <a:rPr lang="en-US" dirty="0" smtClean="0"/>
              <a:t>Add noise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Recognize</a:t>
            </a:r>
          </a:p>
          <a:p>
            <a:pPr lvl="1"/>
            <a:r>
              <a:rPr lang="en-US" dirty="0" smtClean="0"/>
              <a:t>Freq-domain Graphs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Mention DTMF from string entry</a:t>
            </a:r>
          </a:p>
          <a:p>
            <a:r>
              <a:rPr lang="en-US" dirty="0" smtClean="0"/>
              <a:t>Real-time DTMF recognition from recording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273</Words>
  <Application>Microsoft Office PowerPoint</Application>
  <PresentationFormat>On-screen Show (4:3)</PresentationFormat>
  <Paragraphs>58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Touch Tone Recognition</vt:lpstr>
      <vt:lpstr>Brief overview of Matlab codes</vt:lpstr>
      <vt:lpstr>Individual slide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Tone Recognition</dc:title>
  <dc:creator>Hieu</dc:creator>
  <cp:lastModifiedBy>Hieu</cp:lastModifiedBy>
  <cp:revision>17</cp:revision>
  <dcterms:created xsi:type="dcterms:W3CDTF">2010-04-21T06:16:18Z</dcterms:created>
  <dcterms:modified xsi:type="dcterms:W3CDTF">2010-04-22T09:49:24Z</dcterms:modified>
</cp:coreProperties>
</file>