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396" r:id="rId3"/>
    <p:sldId id="257" r:id="rId4"/>
    <p:sldId id="259" r:id="rId5"/>
    <p:sldId id="392" r:id="rId6"/>
    <p:sldId id="393" r:id="rId7"/>
    <p:sldId id="394" r:id="rId8"/>
    <p:sldId id="395" r:id="rId9"/>
    <p:sldId id="330" r:id="rId10"/>
    <p:sldId id="331" r:id="rId11"/>
    <p:sldId id="332" r:id="rId12"/>
    <p:sldId id="333" r:id="rId13"/>
    <p:sldId id="334" r:id="rId14"/>
    <p:sldId id="335" r:id="rId15"/>
    <p:sldId id="337" r:id="rId16"/>
    <p:sldId id="336" r:id="rId17"/>
    <p:sldId id="338" r:id="rId18"/>
    <p:sldId id="339" r:id="rId19"/>
    <p:sldId id="341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54" r:id="rId28"/>
    <p:sldId id="353" r:id="rId29"/>
    <p:sldId id="355" r:id="rId30"/>
    <p:sldId id="357" r:id="rId31"/>
    <p:sldId id="358" r:id="rId32"/>
    <p:sldId id="359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8" r:id="rId48"/>
    <p:sldId id="379" r:id="rId49"/>
    <p:sldId id="380" r:id="rId50"/>
    <p:sldId id="381" r:id="rId51"/>
    <p:sldId id="386" r:id="rId52"/>
    <p:sldId id="387" r:id="rId53"/>
    <p:sldId id="388" r:id="rId54"/>
    <p:sldId id="389" r:id="rId55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444"/>
    <a:srgbClr val="DF8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1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B6E1-6DC5-DF49-9A9A-F4C85D0F08E3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114D0-54EC-2541-891C-414F49E433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4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1pPr>
    <a:lvl2pPr marL="309296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2pPr>
    <a:lvl3pPr marL="618592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3pPr>
    <a:lvl4pPr marL="927887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4pPr>
    <a:lvl5pPr marL="1237183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5pPr>
    <a:lvl6pPr marL="1546479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6pPr>
    <a:lvl7pPr marL="1855775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7pPr>
    <a:lvl8pPr marL="2165071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8pPr>
    <a:lvl9pPr marL="2474366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269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8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8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53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452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906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86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223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57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5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26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112B-1218-6940-8ADF-F626DEEE2DDF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98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CA3264-3A5D-F84C-98BA-A821D07C0D94}"/>
              </a:ext>
            </a:extLst>
          </p:cNvPr>
          <p:cNvSpPr/>
          <p:nvPr/>
        </p:nvSpPr>
        <p:spPr>
          <a:xfrm>
            <a:off x="-1923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531B3-7716-9F42-8E65-7514D1EF0D8A}"/>
              </a:ext>
            </a:extLst>
          </p:cNvPr>
          <p:cNvSpPr/>
          <p:nvPr/>
        </p:nvSpPr>
        <p:spPr>
          <a:xfrm>
            <a:off x="255722" y="250895"/>
            <a:ext cx="7028482" cy="48325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4B81D9-129E-4E40-BFD9-83091AF6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18" y="2963532"/>
            <a:ext cx="2690434" cy="242186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B605EE-3705-E248-AF8C-1D5AD28D43A3}"/>
              </a:ext>
            </a:extLst>
          </p:cNvPr>
          <p:cNvGrpSpPr/>
          <p:nvPr/>
        </p:nvGrpSpPr>
        <p:grpSpPr>
          <a:xfrm>
            <a:off x="544115" y="326649"/>
            <a:ext cx="5678457" cy="3170099"/>
            <a:chOff x="2149311" y="3469183"/>
            <a:chExt cx="3321303" cy="2318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D2670D-FE19-504E-A940-4427F3D24A55}"/>
                </a:ext>
              </a:extLst>
            </p:cNvPr>
            <p:cNvSpPr/>
            <p:nvPr/>
          </p:nvSpPr>
          <p:spPr>
            <a:xfrm>
              <a:off x="2149311" y="3619894"/>
              <a:ext cx="3321303" cy="859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62C39A-22C9-7F44-A975-1A5B25AC65E1}"/>
                </a:ext>
              </a:extLst>
            </p:cNvPr>
            <p:cNvSpPr txBox="1"/>
            <p:nvPr/>
          </p:nvSpPr>
          <p:spPr>
            <a:xfrm>
              <a:off x="2165560" y="3469183"/>
              <a:ext cx="3305054" cy="2318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0000" dirty="0">
                  <a:solidFill>
                    <a:schemeClr val="bg1"/>
                  </a:solidFill>
                  <a:latin typeface="American Captain" pitchFamily="2" charset="77"/>
                </a:rPr>
                <a:t>MANAGEMENT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96B505-2D15-DC46-B4D8-03A572A05F33}"/>
              </a:ext>
            </a:extLst>
          </p:cNvPr>
          <p:cNvGrpSpPr/>
          <p:nvPr/>
        </p:nvGrpSpPr>
        <p:grpSpPr>
          <a:xfrm>
            <a:off x="544116" y="1558960"/>
            <a:ext cx="4451093" cy="1631216"/>
            <a:chOff x="2149312" y="3485724"/>
            <a:chExt cx="2654505" cy="1770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0C874D-E8D2-3346-A10E-4A14DC716305}"/>
                </a:ext>
              </a:extLst>
            </p:cNvPr>
            <p:cNvSpPr/>
            <p:nvPr/>
          </p:nvSpPr>
          <p:spPr>
            <a:xfrm>
              <a:off x="2149312" y="3732989"/>
              <a:ext cx="2330832" cy="1276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8F9ECE-CD24-3E4A-BCBB-96D257CED6D0}"/>
                </a:ext>
              </a:extLst>
            </p:cNvPr>
            <p:cNvSpPr txBox="1"/>
            <p:nvPr/>
          </p:nvSpPr>
          <p:spPr>
            <a:xfrm>
              <a:off x="2164230" y="3485724"/>
              <a:ext cx="2639587" cy="177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0000" dirty="0">
                  <a:solidFill>
                    <a:schemeClr val="bg1"/>
                  </a:solidFill>
                  <a:latin typeface="American Captain" pitchFamily="2" charset="77"/>
                </a:rPr>
                <a:t>IN SCRUM</a:t>
              </a:r>
            </a:p>
          </p:txBody>
        </p:sp>
      </p:grp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5EB2AE-6008-EADC-262D-F3B188E1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45" y="4607371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3471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CUSTOMER VOICE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01CFC21-16BC-2448-96AD-05B8410FC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963AA1-A2FA-918A-8211-AD0E7355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76" y="4569899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9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QUALITY of the increment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5780D49-F608-4242-9038-E90F5A6B1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664A5F-63CF-840B-22AF-06617B7E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0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quality of the increment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DEAEE58-A2C5-874E-A414-EC6BD568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5D748C-2B64-94E1-9EA8-A1C2EA48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Sprint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0380282-B1D0-FD46-9956-299FED4E1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7ABBB-2293-EB9F-4D8D-50A6B5BF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7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Sprint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A562159-AC77-904C-95C4-3D9FDA9B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24B9273-E174-B524-1AA6-3A58F688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4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Technical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Innovation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0A57000-2902-0C40-8D90-41667F81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EC9FC3-233C-1330-8E2C-758BB632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Technical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Innovation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979A12D-F382-6842-99EA-5E2313E60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1B7E6A6-7C89-E6E7-1751-991DFB84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31712" y="1925161"/>
            <a:ext cx="5792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bug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9664F4F-AD9C-E742-8099-FA4DD1344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A15A7C-2443-5DAD-90D9-916D5EBD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5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31712" y="1925161"/>
            <a:ext cx="5792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bug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C071888-B246-814C-886F-5B2DF2B38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DBA8EF-DDFE-D84E-A301-A8AE826F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Product vision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0EF6E51-9F86-3A4E-A71F-7DE722DD1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D21CBC-9AA1-BAFE-B003-E9AC4F14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8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Product vision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DE0171E-B553-254C-890E-C9A5C3BAA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99B451-43F4-6E13-3001-958B5EA1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2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Product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D44D3B0-8D91-1F44-806B-D784CD0CE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4A8131-D3F3-FEE2-F7C2-2B456310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1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Product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490B228-45AC-2C42-9C2B-E2CC98787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CAAA01-8287-913A-A450-72FFF8CE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Return on investment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5CC1982-6A5B-3F47-AB29-A13C9D68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9DF2EC-5AD0-DE32-5065-0D2F4AF2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Return on investment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26588CB-6FCD-3D45-951B-2BF5FC821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1343EB-40A6-E191-ADB8-5D58CD76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8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Scrum process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62E19FE-B766-AD40-B5EF-ADBF9C83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613A88-8819-BD6E-D97E-2E89E587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9222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dirty="0">
                <a:solidFill>
                  <a:schemeClr val="bg1"/>
                </a:solidFill>
                <a:latin typeface="American Captain" pitchFamily="2" charset="77"/>
              </a:rPr>
              <a:t>S</a:t>
            </a:r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crum process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2688337-D5CE-1A42-A111-14E8FAE93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2051EE-4C4C-9E54-2CD9-A2BF8021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Technical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debt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B99E3E6-BAB8-4E46-8937-43C7CC05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CCEC95-A3E8-96E0-4591-F86D19AD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Technical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debt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F41B30B-8A2D-0545-AB08-1FC3F8C41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B45F69-2A39-D5CE-9D25-F30A8DA7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Velocity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5F8FDEE-59B8-554C-BF38-E9EAC1E48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ACFDC4-5796-8195-CA97-7C5F9AC1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56E71-C2B4-0F4F-93C2-2FE01E15243E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3B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371272" y="274207"/>
            <a:ext cx="6817129" cy="47792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2CE33B-4736-FA0F-0700-1AE34541AC3F}"/>
              </a:ext>
            </a:extLst>
          </p:cNvPr>
          <p:cNvGrpSpPr/>
          <p:nvPr/>
        </p:nvGrpSpPr>
        <p:grpSpPr>
          <a:xfrm>
            <a:off x="1038652" y="916831"/>
            <a:ext cx="5482367" cy="3277012"/>
            <a:chOff x="1054150" y="571671"/>
            <a:chExt cx="5482367" cy="32770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87ED43-6E86-FA4F-94F4-5B177664B785}"/>
                </a:ext>
              </a:extLst>
            </p:cNvPr>
            <p:cNvSpPr txBox="1"/>
            <p:nvPr/>
          </p:nvSpPr>
          <p:spPr>
            <a:xfrm>
              <a:off x="1054150" y="571671"/>
              <a:ext cx="54513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0" dirty="0">
                  <a:latin typeface="American Captain" pitchFamily="2" charset="77"/>
                </a:rPr>
                <a:t>SCRUM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C8E001-2D99-AE59-5CA1-D96462375F4D}"/>
                </a:ext>
              </a:extLst>
            </p:cNvPr>
            <p:cNvSpPr txBox="1"/>
            <p:nvPr/>
          </p:nvSpPr>
          <p:spPr>
            <a:xfrm>
              <a:off x="1085146" y="1909691"/>
              <a:ext cx="54513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0" dirty="0">
                  <a:latin typeface="American Captain" pitchFamily="2" charset="77"/>
                </a:rPr>
                <a:t>Master</a:t>
              </a:r>
            </a:p>
          </p:txBody>
        </p:sp>
      </p:grp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3F4D15-64D3-D297-F0AA-8F4F5F16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76" y="4569899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5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Velocity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553B9A8-B2CC-EB4F-A926-E09DD29D5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6CE56C5-27B6-D7A7-3581-FDDE0D69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Documentation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1411270-E275-6542-B306-8CFE2600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D2E3B1-7022-893B-31CC-A8C29D30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Documentation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36B2099-7800-3745-BC0F-BD6259D48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F57291-25BD-D993-50F8-CCD0CC61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Scrum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Board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24AEBF1-808C-6F4D-A143-5C3C5EC4D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F61235-929A-3A78-30A0-DEB21581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8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Scrum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Board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1BB7CC-C9F6-A144-B3C0-C5724D25B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DC4CBE0-6151-C84C-D0B5-97DCEBEC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impediments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A973CCD-6252-524A-AE19-5183BEB1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7A7B1D-A953-0BED-6678-7ED6DB1C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5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impediments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E625CB4-6304-B64E-86FE-689639121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7419D7-75CC-032B-8B13-B51E19CA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20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Refinement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E542D9-537D-3042-8BBF-F2090A5F5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80577D2-962D-E5E2-C9A2-7A99170A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8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>
                <a:solidFill>
                  <a:schemeClr val="bg1"/>
                </a:solidFill>
                <a:latin typeface="American Captain" pitchFamily="2" charset="77"/>
              </a:rPr>
              <a:t>Refinement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625CA74-43E2-E345-A5EA-2CFA4DC07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BC4345-0A25-E141-C8A0-327F0F0A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98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dirty="0">
                <a:solidFill>
                  <a:schemeClr val="bg1"/>
                </a:solidFill>
                <a:latin typeface="American Captain" pitchFamily="2" charset="77"/>
              </a:rPr>
              <a:t>S</a:t>
            </a:r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cope of the project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85DE876-475C-ED42-8C36-E9C33707C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67EE70-CE2E-3261-2C74-F405E422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8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5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dirty="0">
                <a:solidFill>
                  <a:schemeClr val="bg1"/>
                </a:solidFill>
                <a:latin typeface="American Captain" pitchFamily="2" charset="77"/>
              </a:rPr>
              <a:t>S</a:t>
            </a:r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cope of the project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C0F7F4E-40E5-1643-B774-9A38F73E6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6E7BCAE-B7D2-3C8F-860C-C75EB0C96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5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Product budget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511E60A-B023-9C4A-8613-B452A362C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76A2B5-6C3D-1B5E-2716-85D94AAF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Product budget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F57800A-0F32-744E-843E-CB038FB44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BCA87AF-04A6-CFFF-6DC3-274923BE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2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Stakeholders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F622B12-0D81-FE4E-882A-809479A7F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63FD48-0D6F-AC64-507F-0B1D6D97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3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925161"/>
            <a:ext cx="605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Stakeholders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E4980B0-A0B9-174F-8C1B-AFA6F902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AA028A-124E-6B78-B3E6-ACA15B80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8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Release Planning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6D88854-4404-9847-A194-0FF97DD5A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F82E18-DE66-71EC-1651-F54CC559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5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Release Planning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A3CE944-6899-0244-B6D0-6BB0EDF61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E4F134-D223-08A2-DEE4-D70459F7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5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540166"/>
            <a:ext cx="6057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Interaction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Between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developers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1191B79-F94D-D64C-BC70-B0B133DB0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5BC972-3651-D2D6-652E-805BF109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540166"/>
            <a:ext cx="6057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Interaction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Between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Developers 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4A55FEB-95C0-4846-B3FA-C9E94688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59E453-D2C4-B805-91D1-97DD11BA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52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540166"/>
            <a:ext cx="6057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Promoting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and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supporting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scrum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6A544EA-E414-494A-8B85-23B4A01B7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531B00-AF21-0FC6-D7D9-CFA59CBB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2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56E71-C2B4-0F4F-93C2-2FE01E15243E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371272" y="274207"/>
            <a:ext cx="6817129" cy="47792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2CE33B-4736-FA0F-0700-1AE34541AC3F}"/>
              </a:ext>
            </a:extLst>
          </p:cNvPr>
          <p:cNvGrpSpPr/>
          <p:nvPr/>
        </p:nvGrpSpPr>
        <p:grpSpPr>
          <a:xfrm>
            <a:off x="1038652" y="916831"/>
            <a:ext cx="5482367" cy="3277012"/>
            <a:chOff x="1054150" y="571671"/>
            <a:chExt cx="5482367" cy="32770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87ED43-6E86-FA4F-94F4-5B177664B785}"/>
                </a:ext>
              </a:extLst>
            </p:cNvPr>
            <p:cNvSpPr txBox="1"/>
            <p:nvPr/>
          </p:nvSpPr>
          <p:spPr>
            <a:xfrm>
              <a:off x="1054150" y="571671"/>
              <a:ext cx="54513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0" dirty="0">
                  <a:latin typeface="American Captain" pitchFamily="2" charset="77"/>
                </a:rPr>
                <a:t>Product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C8E001-2D99-AE59-5CA1-D96462375F4D}"/>
                </a:ext>
              </a:extLst>
            </p:cNvPr>
            <p:cNvSpPr txBox="1"/>
            <p:nvPr/>
          </p:nvSpPr>
          <p:spPr>
            <a:xfrm>
              <a:off x="1085146" y="1909691"/>
              <a:ext cx="54513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0" dirty="0">
                  <a:latin typeface="American Captain" pitchFamily="2" charset="77"/>
                </a:rPr>
                <a:t>Owner</a:t>
              </a:r>
            </a:p>
          </p:txBody>
        </p:sp>
      </p:grp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92657D-0DDD-167C-31D4-25EE85BF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76" y="4569899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0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540166"/>
            <a:ext cx="6057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Promoting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and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supporting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scrum</a:t>
            </a:r>
            <a:endParaRPr lang="en-NL" sz="9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0610F57-1E02-A740-81C2-EDCBDDF26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FF72B4-E909-5C93-7D5B-09AD122E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2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001831"/>
            <a:ext cx="60579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Boundaries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of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self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-managing</a:t>
            </a:r>
          </a:p>
          <a:p>
            <a:pPr algn="ctr"/>
            <a:r>
              <a:rPr lang="nl-NL" sz="3000" dirty="0">
                <a:solidFill>
                  <a:schemeClr val="bg1"/>
                </a:solidFill>
                <a:latin typeface="American Captain" pitchFamily="2" charset="77"/>
              </a:rPr>
              <a:t>(of </a:t>
            </a:r>
            <a:r>
              <a:rPr lang="nl-NL" sz="3000" dirty="0" err="1">
                <a:solidFill>
                  <a:schemeClr val="bg1"/>
                </a:solidFill>
                <a:latin typeface="American Captain" pitchFamily="2" charset="77"/>
              </a:rPr>
              <a:t>the</a:t>
            </a:r>
            <a:r>
              <a:rPr lang="nl-NL" sz="3000" dirty="0">
                <a:solidFill>
                  <a:schemeClr val="bg1"/>
                </a:solidFill>
                <a:latin typeface="American Captain" pitchFamily="2" charset="77"/>
              </a:rPr>
              <a:t> scrum team)</a:t>
            </a:r>
            <a:endParaRPr lang="en-NL" sz="3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81C8804-5EE6-5240-9C98-A007E7833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7B2FC8-2553-F881-8D8F-FF33E815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1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001831"/>
            <a:ext cx="60579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Boundaries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 of </a:t>
            </a:r>
            <a:r>
              <a:rPr lang="nl-NL" sz="9000" dirty="0" err="1">
                <a:solidFill>
                  <a:schemeClr val="bg1"/>
                </a:solidFill>
                <a:latin typeface="American Captain" pitchFamily="2" charset="77"/>
              </a:rPr>
              <a:t>self</a:t>
            </a:r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-managing</a:t>
            </a:r>
          </a:p>
          <a:p>
            <a:pPr algn="ctr"/>
            <a:r>
              <a:rPr lang="nl-NL" sz="3000" dirty="0">
                <a:solidFill>
                  <a:schemeClr val="bg1"/>
                </a:solidFill>
                <a:latin typeface="American Captain" pitchFamily="2" charset="77"/>
              </a:rPr>
              <a:t>(of </a:t>
            </a:r>
            <a:r>
              <a:rPr lang="nl-NL" sz="3000" dirty="0" err="1">
                <a:solidFill>
                  <a:schemeClr val="bg1"/>
                </a:solidFill>
                <a:latin typeface="American Captain" pitchFamily="2" charset="77"/>
              </a:rPr>
              <a:t>the</a:t>
            </a:r>
            <a:r>
              <a:rPr lang="nl-NL" sz="3000" dirty="0">
                <a:solidFill>
                  <a:schemeClr val="bg1"/>
                </a:solidFill>
                <a:latin typeface="American Captain" pitchFamily="2" charset="77"/>
              </a:rPr>
              <a:t> scrum team)</a:t>
            </a:r>
            <a:endParaRPr lang="en-NL" sz="3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6237781-FB35-8F44-AFC2-669AC853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21E578-2EEF-D79C-D480-A3A234E6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95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Product </a:t>
            </a:r>
          </a:p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Goal</a:t>
            </a:r>
            <a:endParaRPr lang="en-NL" sz="3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81E1988-858E-8246-BFD4-BDA0533A5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6A7DE19-DBDE-A0DA-6C92-A2B7FF5B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6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750878" y="1232664"/>
            <a:ext cx="6057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Product </a:t>
            </a:r>
          </a:p>
          <a:p>
            <a:pPr algn="ctr"/>
            <a:r>
              <a:rPr lang="nl-NL" sz="9000" dirty="0">
                <a:solidFill>
                  <a:schemeClr val="bg1"/>
                </a:solidFill>
                <a:latin typeface="American Captain" pitchFamily="2" charset="77"/>
              </a:rPr>
              <a:t>Goal</a:t>
            </a:r>
            <a:endParaRPr lang="en-NL" sz="3000" dirty="0">
              <a:solidFill>
                <a:schemeClr val="bg1"/>
              </a:solidFill>
              <a:latin typeface="American Captain" pitchFamily="2" charset="77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397EDEF-FBD7-A24E-A68B-7044F885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30C974-782E-FE93-CC4B-5A9108CC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8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56E71-C2B4-0F4F-93C2-2FE01E15243E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371272" y="274207"/>
            <a:ext cx="6817129" cy="47792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36F05-0F68-E7A4-9258-6A9FFAC9FE2B}"/>
              </a:ext>
            </a:extLst>
          </p:cNvPr>
          <p:cNvSpPr txBox="1"/>
          <p:nvPr/>
        </p:nvSpPr>
        <p:spPr>
          <a:xfrm>
            <a:off x="684049" y="1732801"/>
            <a:ext cx="61915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500" dirty="0">
                <a:latin typeface="American Captain" pitchFamily="2" charset="77"/>
              </a:rPr>
              <a:t>Developers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0552E4-9CCC-9BA9-EAC4-3DDAAA83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76" y="4569899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6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883471" y="1232664"/>
            <a:ext cx="579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CUSTOMER VOICE</a:t>
            </a: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A6D64F2-F7D5-4A4D-A365-251E8DB45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6" t="25749" r="19917" b="29131"/>
          <a:stretch/>
        </p:blipFill>
        <p:spPr>
          <a:xfrm>
            <a:off x="6297283" y="299048"/>
            <a:ext cx="845388" cy="545402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33F34B-957E-ABF6-A8CB-E8947924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55" y="4815493"/>
            <a:ext cx="1071583" cy="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121</Words>
  <Application>Microsoft Macintosh PowerPoint</Application>
  <PresentationFormat>Custom</PresentationFormat>
  <Paragraphs>63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American Captain</vt:lpstr>
      <vt:lpstr>Arial</vt:lpstr>
      <vt:lpstr>Calibri</vt:lpstr>
      <vt:lpstr>Calibri Light</vt:lpstr>
      <vt:lpstr>Marvel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65</cp:revision>
  <dcterms:created xsi:type="dcterms:W3CDTF">2020-03-02T18:23:14Z</dcterms:created>
  <dcterms:modified xsi:type="dcterms:W3CDTF">2022-10-22T13:14:02Z</dcterms:modified>
</cp:coreProperties>
</file>