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80" r:id="rId4"/>
    <p:sldId id="284" r:id="rId5"/>
    <p:sldId id="281" r:id="rId6"/>
    <p:sldId id="285" r:id="rId7"/>
    <p:sldId id="282" r:id="rId8"/>
    <p:sldId id="286" r:id="rId9"/>
    <p:sldId id="283" r:id="rId10"/>
    <p:sldId id="287" r:id="rId11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45"/>
    <a:srgbClr val="521B93"/>
    <a:srgbClr val="945200"/>
    <a:srgbClr val="AAAAAA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C635-B507-3A47-A506-1F6352676DF0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484A7-88DA-F541-AED5-26275B7C20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651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50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997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71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52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99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8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53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26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46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97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9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CA3264-3A5D-F84C-98BA-A821D07C0D94}"/>
              </a:ext>
            </a:extLst>
          </p:cNvPr>
          <p:cNvSpPr/>
          <p:nvPr/>
        </p:nvSpPr>
        <p:spPr>
          <a:xfrm>
            <a:off x="-1923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531B3-7716-9F42-8E65-7514D1EF0D8A}"/>
              </a:ext>
            </a:extLst>
          </p:cNvPr>
          <p:cNvSpPr/>
          <p:nvPr/>
        </p:nvSpPr>
        <p:spPr>
          <a:xfrm>
            <a:off x="238458" y="210614"/>
            <a:ext cx="7115294" cy="490839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04B81D9-129E-4E40-BFD9-83091AF6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39" y="3196405"/>
            <a:ext cx="2690434" cy="24218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D2670D-FE19-504E-A940-4427F3D24A55}"/>
              </a:ext>
            </a:extLst>
          </p:cNvPr>
          <p:cNvSpPr/>
          <p:nvPr/>
        </p:nvSpPr>
        <p:spPr>
          <a:xfrm>
            <a:off x="534149" y="482382"/>
            <a:ext cx="5352302" cy="1175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2C39A-22C9-7F44-A975-1A5B25AC65E1}"/>
              </a:ext>
            </a:extLst>
          </p:cNvPr>
          <p:cNvSpPr txBox="1"/>
          <p:nvPr/>
        </p:nvSpPr>
        <p:spPr>
          <a:xfrm>
            <a:off x="556228" y="257872"/>
            <a:ext cx="5493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0" dirty="0">
                <a:solidFill>
                  <a:schemeClr val="bg1"/>
                </a:solidFill>
                <a:latin typeface="American Captain" pitchFamily="2" charset="77"/>
              </a:rPr>
              <a:t>The Promise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C874D-E8D2-3346-A10E-4A14DC716305}"/>
              </a:ext>
            </a:extLst>
          </p:cNvPr>
          <p:cNvSpPr/>
          <p:nvPr/>
        </p:nvSpPr>
        <p:spPr>
          <a:xfrm>
            <a:off x="534149" y="1792950"/>
            <a:ext cx="3654130" cy="1175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F9ECE-CD24-3E4A-BCBB-96D257CED6D0}"/>
              </a:ext>
            </a:extLst>
          </p:cNvPr>
          <p:cNvSpPr txBox="1"/>
          <p:nvPr/>
        </p:nvSpPr>
        <p:spPr>
          <a:xfrm>
            <a:off x="564053" y="1565189"/>
            <a:ext cx="4138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0" dirty="0">
                <a:solidFill>
                  <a:schemeClr val="bg1"/>
                </a:solidFill>
                <a:latin typeface="American Captain" pitchFamily="2" charset="77"/>
              </a:rPr>
              <a:t>Of Agile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D8D401E-211D-6503-BBB2-07E03BDB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01" y="4730790"/>
            <a:ext cx="887414" cy="3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5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79A72C-8DA6-8870-13E6-4AB9413C0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0"/>
          <a:stretch/>
        </p:blipFill>
        <p:spPr>
          <a:xfrm>
            <a:off x="439027" y="823552"/>
            <a:ext cx="6361824" cy="4088465"/>
          </a:xfrm>
          <a:prstGeom prst="rect">
            <a:avLst/>
          </a:prstGeom>
        </p:spPr>
      </p:pic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1241FFF-4C75-3B5C-EFFA-93E159571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5957618" y="253094"/>
            <a:ext cx="1163030" cy="75006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506F689-6D9A-9A17-A5EE-15688A13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67" y="4818228"/>
            <a:ext cx="887414" cy="3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1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79A72C-8DA6-8870-13E6-4AB9413C0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0"/>
          <a:stretch/>
        </p:blipFill>
        <p:spPr>
          <a:xfrm>
            <a:off x="439027" y="823552"/>
            <a:ext cx="6361824" cy="4088465"/>
          </a:xfrm>
          <a:prstGeom prst="rect">
            <a:avLst/>
          </a:prstGeom>
        </p:spPr>
      </p:pic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1241FFF-4C75-3B5C-EFFA-93E159571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5957618" y="253094"/>
            <a:ext cx="1163030" cy="75006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F06861-1385-4666-5909-7326E555F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67" y="4818228"/>
            <a:ext cx="887414" cy="3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1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8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79A72C-8DA6-8870-13E6-4AB9413C0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0"/>
          <a:stretch/>
        </p:blipFill>
        <p:spPr>
          <a:xfrm>
            <a:off x="439027" y="823552"/>
            <a:ext cx="6361824" cy="4088465"/>
          </a:xfrm>
          <a:prstGeom prst="rect">
            <a:avLst/>
          </a:prstGeom>
        </p:spPr>
      </p:pic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1241FFF-4C75-3B5C-EFFA-93E159571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5957618" y="253094"/>
            <a:ext cx="1163030" cy="75006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E586C4-5699-F2ED-3F15-DAE917F2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67" y="4818228"/>
            <a:ext cx="887414" cy="3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5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7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79A72C-8DA6-8870-13E6-4AB9413C0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0"/>
          <a:stretch/>
        </p:blipFill>
        <p:spPr>
          <a:xfrm>
            <a:off x="439027" y="823552"/>
            <a:ext cx="6361824" cy="4088465"/>
          </a:xfrm>
          <a:prstGeom prst="rect">
            <a:avLst/>
          </a:prstGeom>
        </p:spPr>
      </p:pic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1241FFF-4C75-3B5C-EFFA-93E159571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5957618" y="253094"/>
            <a:ext cx="1163030" cy="75006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A1A7A2-3D17-C2F5-AAFC-17F1763EB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67" y="4818228"/>
            <a:ext cx="887414" cy="3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4</Words>
  <Application>Microsoft Macintosh PowerPoint</Application>
  <PresentationFormat>Custom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American Captain</vt:lpstr>
      <vt:lpstr>Arial</vt:lpstr>
      <vt:lpstr>Calibri</vt:lpstr>
      <vt:lpstr>Calibri Light</vt:lpstr>
      <vt:lpstr>Marvel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Chee-Hong Hsia</cp:lastModifiedBy>
  <cp:revision>77</cp:revision>
  <dcterms:created xsi:type="dcterms:W3CDTF">2020-03-02T19:27:51Z</dcterms:created>
  <dcterms:modified xsi:type="dcterms:W3CDTF">2022-10-22T13:19:42Z</dcterms:modified>
</cp:coreProperties>
</file>