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59" r:id="rId4"/>
    <p:sldId id="258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3DB34-10D2-423B-85AD-1DC0152F8156}" v="22" dt="2019-08-04T03:03:00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9" autoAdjust="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e Keet Wong" userId="155b81f272b81788" providerId="LiveId" clId="{893060F6-B2CE-4ACE-A2F9-DC640F1190A9}"/>
    <pc:docChg chg="modSld">
      <pc:chgData name="Chee Keet Wong" userId="155b81f272b81788" providerId="LiveId" clId="{893060F6-B2CE-4ACE-A2F9-DC640F1190A9}" dt="2019-08-04T12:11:26.187" v="78" actId="20577"/>
      <pc:docMkLst>
        <pc:docMk/>
      </pc:docMkLst>
      <pc:sldChg chg="modSp">
        <pc:chgData name="Chee Keet Wong" userId="155b81f272b81788" providerId="LiveId" clId="{893060F6-B2CE-4ACE-A2F9-DC640F1190A9}" dt="2019-08-04T12:11:26.187" v="78" actId="20577"/>
        <pc:sldMkLst>
          <pc:docMk/>
          <pc:sldMk cId="213103976" sldId="259"/>
        </pc:sldMkLst>
        <pc:spChg chg="mod">
          <ac:chgData name="Chee Keet Wong" userId="155b81f272b81788" providerId="LiveId" clId="{893060F6-B2CE-4ACE-A2F9-DC640F1190A9}" dt="2019-08-04T12:11:26.187" v="78" actId="20577"/>
          <ac:spMkLst>
            <pc:docMk/>
            <pc:sldMk cId="213103976" sldId="259"/>
            <ac:spMk id="6" creationId="{0EB37CC9-1BE8-46DE-90B1-A9D4981970E7}"/>
          </ac:spMkLst>
        </pc:spChg>
      </pc:sldChg>
    </pc:docChg>
  </pc:docChgLst>
  <pc:docChgLst>
    <pc:chgData name="Chee Keet Wong" userId="155b81f272b81788" providerId="LiveId" clId="{43D3DB34-10D2-423B-85AD-1DC0152F8156}"/>
    <pc:docChg chg="undo custSel mod addSld delSld modSld sldOrd">
      <pc:chgData name="Chee Keet Wong" userId="155b81f272b81788" providerId="LiveId" clId="{43D3DB34-10D2-423B-85AD-1DC0152F8156}" dt="2019-08-04T06:48:51.498" v="1620"/>
      <pc:docMkLst>
        <pc:docMk/>
      </pc:docMkLst>
      <pc:sldChg chg="delSp modSp ord">
        <pc:chgData name="Chee Keet Wong" userId="155b81f272b81788" providerId="LiveId" clId="{43D3DB34-10D2-423B-85AD-1DC0152F8156}" dt="2019-08-04T06:48:44.937" v="1619"/>
        <pc:sldMkLst>
          <pc:docMk/>
          <pc:sldMk cId="2895417587" sldId="257"/>
        </pc:sldMkLst>
        <pc:spChg chg="mod">
          <ac:chgData name="Chee Keet Wong" userId="155b81f272b81788" providerId="LiveId" clId="{43D3DB34-10D2-423B-85AD-1DC0152F8156}" dt="2019-08-04T03:34:19.311" v="1611" actId="12"/>
          <ac:spMkLst>
            <pc:docMk/>
            <pc:sldMk cId="2895417587" sldId="257"/>
            <ac:spMk id="4" creationId="{2045CD27-12B6-493C-B70E-8DB562971787}"/>
          </ac:spMkLst>
        </pc:spChg>
        <pc:spChg chg="mod">
          <ac:chgData name="Chee Keet Wong" userId="155b81f272b81788" providerId="LiveId" clId="{43D3DB34-10D2-423B-85AD-1DC0152F8156}" dt="2019-08-04T03:32:00.816" v="1591" actId="12"/>
          <ac:spMkLst>
            <pc:docMk/>
            <pc:sldMk cId="2895417587" sldId="257"/>
            <ac:spMk id="14" creationId="{76989A4F-4F42-45A4-895F-9891DCD9E6B0}"/>
          </ac:spMkLst>
        </pc:spChg>
        <pc:picChg chg="del">
          <ac:chgData name="Chee Keet Wong" userId="155b81f272b81788" providerId="LiveId" clId="{43D3DB34-10D2-423B-85AD-1DC0152F8156}" dt="2019-08-04T03:34:53.431" v="1618" actId="478"/>
          <ac:picMkLst>
            <pc:docMk/>
            <pc:sldMk cId="2895417587" sldId="257"/>
            <ac:picMk id="15" creationId="{8F9BC476-7ACD-4705-886E-48A49A5CA394}"/>
          </ac:picMkLst>
        </pc:picChg>
      </pc:sldChg>
      <pc:sldChg chg="addSp delSp modSp ord">
        <pc:chgData name="Chee Keet Wong" userId="155b81f272b81788" providerId="LiveId" clId="{43D3DB34-10D2-423B-85AD-1DC0152F8156}" dt="2019-08-04T06:48:51.498" v="1620"/>
        <pc:sldMkLst>
          <pc:docMk/>
          <pc:sldMk cId="3560213138" sldId="258"/>
        </pc:sldMkLst>
        <pc:spChg chg="add del">
          <ac:chgData name="Chee Keet Wong" userId="155b81f272b81788" providerId="LiveId" clId="{43D3DB34-10D2-423B-85AD-1DC0152F8156}" dt="2019-08-03T08:29:36.217" v="2" actId="478"/>
          <ac:spMkLst>
            <pc:docMk/>
            <pc:sldMk cId="3560213138" sldId="258"/>
            <ac:spMk id="2" creationId="{6622ECEB-FF04-410E-B88E-7D66AAF3C189}"/>
          </ac:spMkLst>
        </pc:spChg>
        <pc:spChg chg="mod">
          <ac:chgData name="Chee Keet Wong" userId="155b81f272b81788" providerId="LiveId" clId="{43D3DB34-10D2-423B-85AD-1DC0152F8156}" dt="2019-08-04T03:34:22.599" v="1612" actId="12"/>
          <ac:spMkLst>
            <pc:docMk/>
            <pc:sldMk cId="3560213138" sldId="258"/>
            <ac:spMk id="4" creationId="{2045CD27-12B6-493C-B70E-8DB562971787}"/>
          </ac:spMkLst>
        </pc:spChg>
        <pc:spChg chg="mod">
          <ac:chgData name="Chee Keet Wong" userId="155b81f272b81788" providerId="LiveId" clId="{43D3DB34-10D2-423B-85AD-1DC0152F8156}" dt="2019-08-04T03:32:03.504" v="1592" actId="12"/>
          <ac:spMkLst>
            <pc:docMk/>
            <pc:sldMk cId="3560213138" sldId="258"/>
            <ac:spMk id="14" creationId="{76989A4F-4F42-45A4-895F-9891DCD9E6B0}"/>
          </ac:spMkLst>
        </pc:spChg>
      </pc:sldChg>
      <pc:sldChg chg="modSp add">
        <pc:chgData name="Chee Keet Wong" userId="155b81f272b81788" providerId="LiveId" clId="{43D3DB34-10D2-423B-85AD-1DC0152F8156}" dt="2019-08-04T03:34:28.722" v="1615" actId="6549"/>
        <pc:sldMkLst>
          <pc:docMk/>
          <pc:sldMk cId="213103976" sldId="259"/>
        </pc:sldMkLst>
        <pc:spChg chg="mod">
          <ac:chgData name="Chee Keet Wong" userId="155b81f272b81788" providerId="LiveId" clId="{43D3DB34-10D2-423B-85AD-1DC0152F8156}" dt="2019-08-04T03:34:28.722" v="1615" actId="6549"/>
          <ac:spMkLst>
            <pc:docMk/>
            <pc:sldMk cId="213103976" sldId="259"/>
            <ac:spMk id="4" creationId="{2045CD27-12B6-493C-B70E-8DB562971787}"/>
          </ac:spMkLst>
        </pc:spChg>
        <pc:spChg chg="mod">
          <ac:chgData name="Chee Keet Wong" userId="155b81f272b81788" providerId="LiveId" clId="{43D3DB34-10D2-423B-85AD-1DC0152F8156}" dt="2019-08-03T10:16:41.016" v="326" actId="20577"/>
          <ac:spMkLst>
            <pc:docMk/>
            <pc:sldMk cId="213103976" sldId="259"/>
            <ac:spMk id="6" creationId="{0EB37CC9-1BE8-46DE-90B1-A9D4981970E7}"/>
          </ac:spMkLst>
        </pc:spChg>
        <pc:spChg chg="mod">
          <ac:chgData name="Chee Keet Wong" userId="155b81f272b81788" providerId="LiveId" clId="{43D3DB34-10D2-423B-85AD-1DC0152F8156}" dt="2019-08-04T03:32:06.451" v="1593" actId="12"/>
          <ac:spMkLst>
            <pc:docMk/>
            <pc:sldMk cId="213103976" sldId="259"/>
            <ac:spMk id="14" creationId="{76989A4F-4F42-45A4-895F-9891DCD9E6B0}"/>
          </ac:spMkLst>
        </pc:spChg>
        <pc:spChg chg="mod">
          <ac:chgData name="Chee Keet Wong" userId="155b81f272b81788" providerId="LiveId" clId="{43D3DB34-10D2-423B-85AD-1DC0152F8156}" dt="2019-08-03T10:13:20.810" v="268" actId="27636"/>
          <ac:spMkLst>
            <pc:docMk/>
            <pc:sldMk cId="213103976" sldId="259"/>
            <ac:spMk id="16" creationId="{EC78C0F4-9CD0-467F-AA94-2A6DDC17DBE5}"/>
          </ac:spMkLst>
        </pc:spChg>
      </pc:sldChg>
      <pc:sldChg chg="addSp delSp modSp add del">
        <pc:chgData name="Chee Keet Wong" userId="155b81f272b81788" providerId="LiveId" clId="{43D3DB34-10D2-423B-85AD-1DC0152F8156}" dt="2019-08-03T08:51:23.828" v="107" actId="2696"/>
        <pc:sldMkLst>
          <pc:docMk/>
          <pc:sldMk cId="1621379962" sldId="259"/>
        </pc:sldMkLst>
        <pc:spChg chg="del">
          <ac:chgData name="Chee Keet Wong" userId="155b81f272b81788" providerId="LiveId" clId="{43D3DB34-10D2-423B-85AD-1DC0152F8156}" dt="2019-08-03T08:29:40.008" v="3" actId="478"/>
          <ac:spMkLst>
            <pc:docMk/>
            <pc:sldMk cId="1621379962" sldId="259"/>
            <ac:spMk id="2" creationId="{6622ECEB-FF04-410E-B88E-7D66AAF3C189}"/>
          </ac:spMkLst>
        </pc:spChg>
        <pc:spChg chg="mod">
          <ac:chgData name="Chee Keet Wong" userId="155b81f272b81788" providerId="LiveId" clId="{43D3DB34-10D2-423B-85AD-1DC0152F8156}" dt="2019-08-03T08:43:41.118" v="83" actId="20577"/>
          <ac:spMkLst>
            <pc:docMk/>
            <pc:sldMk cId="1621379962" sldId="259"/>
            <ac:spMk id="4" creationId="{2045CD27-12B6-493C-B70E-8DB562971787}"/>
          </ac:spMkLst>
        </pc:spChg>
        <pc:spChg chg="mod">
          <ac:chgData name="Chee Keet Wong" userId="155b81f272b81788" providerId="LiveId" clId="{43D3DB34-10D2-423B-85AD-1DC0152F8156}" dt="2019-08-03T08:44:46.621" v="104" actId="20577"/>
          <ac:spMkLst>
            <pc:docMk/>
            <pc:sldMk cId="1621379962" sldId="259"/>
            <ac:spMk id="6" creationId="{0EB37CC9-1BE8-46DE-90B1-A9D4981970E7}"/>
          </ac:spMkLst>
        </pc:spChg>
        <pc:spChg chg="add del">
          <ac:chgData name="Chee Keet Wong" userId="155b81f272b81788" providerId="LiveId" clId="{43D3DB34-10D2-423B-85AD-1DC0152F8156}" dt="2019-08-03T08:43:08.439" v="5"/>
          <ac:spMkLst>
            <pc:docMk/>
            <pc:sldMk cId="1621379962" sldId="259"/>
            <ac:spMk id="8" creationId="{12A59E25-11D3-4A4C-BE08-2B6FA1C0EE33}"/>
          </ac:spMkLst>
        </pc:spChg>
        <pc:spChg chg="mod">
          <ac:chgData name="Chee Keet Wong" userId="155b81f272b81788" providerId="LiveId" clId="{43D3DB34-10D2-423B-85AD-1DC0152F8156}" dt="2019-08-03T08:46:10.252" v="106" actId="27636"/>
          <ac:spMkLst>
            <pc:docMk/>
            <pc:sldMk cId="1621379962" sldId="259"/>
            <ac:spMk id="16" creationId="{EC78C0F4-9CD0-467F-AA94-2A6DDC17DBE5}"/>
          </ac:spMkLst>
        </pc:spChg>
      </pc:sldChg>
      <pc:sldChg chg="modSp add">
        <pc:chgData name="Chee Keet Wong" userId="155b81f272b81788" providerId="LiveId" clId="{43D3DB34-10D2-423B-85AD-1DC0152F8156}" dt="2019-08-04T03:34:34.937" v="1617" actId="12"/>
        <pc:sldMkLst>
          <pc:docMk/>
          <pc:sldMk cId="3738182519" sldId="260"/>
        </pc:sldMkLst>
        <pc:spChg chg="mod">
          <ac:chgData name="Chee Keet Wong" userId="155b81f272b81788" providerId="LiveId" clId="{43D3DB34-10D2-423B-85AD-1DC0152F8156}" dt="2019-08-04T03:34:34.937" v="1617" actId="12"/>
          <ac:spMkLst>
            <pc:docMk/>
            <pc:sldMk cId="3738182519" sldId="260"/>
            <ac:spMk id="4" creationId="{2045CD27-12B6-493C-B70E-8DB562971787}"/>
          </ac:spMkLst>
        </pc:spChg>
        <pc:spChg chg="mod">
          <ac:chgData name="Chee Keet Wong" userId="155b81f272b81788" providerId="LiveId" clId="{43D3DB34-10D2-423B-85AD-1DC0152F8156}" dt="2019-08-03T15:37:00.055" v="1177" actId="20577"/>
          <ac:spMkLst>
            <pc:docMk/>
            <pc:sldMk cId="3738182519" sldId="260"/>
            <ac:spMk id="6" creationId="{0EB37CC9-1BE8-46DE-90B1-A9D4981970E7}"/>
          </ac:spMkLst>
        </pc:spChg>
        <pc:spChg chg="mod">
          <ac:chgData name="Chee Keet Wong" userId="155b81f272b81788" providerId="LiveId" clId="{43D3DB34-10D2-423B-85AD-1DC0152F8156}" dt="2019-08-04T03:32:15.297" v="1610" actId="20577"/>
          <ac:spMkLst>
            <pc:docMk/>
            <pc:sldMk cId="3738182519" sldId="260"/>
            <ac:spMk id="14" creationId="{76989A4F-4F42-45A4-895F-9891DCD9E6B0}"/>
          </ac:spMkLst>
        </pc:spChg>
        <pc:spChg chg="mod">
          <ac:chgData name="Chee Keet Wong" userId="155b81f272b81788" providerId="LiveId" clId="{43D3DB34-10D2-423B-85AD-1DC0152F8156}" dt="2019-08-03T15:37:18.745" v="1179" actId="20577"/>
          <ac:spMkLst>
            <pc:docMk/>
            <pc:sldMk cId="3738182519" sldId="260"/>
            <ac:spMk id="16" creationId="{EC78C0F4-9CD0-467F-AA94-2A6DDC17DBE5}"/>
          </ac:spMkLst>
        </pc:spChg>
      </pc:sldChg>
      <pc:sldChg chg="addSp delSp modSp add mod setBg setClrOvrMap delDesignElem">
        <pc:chgData name="Chee Keet Wong" userId="155b81f272b81788" providerId="LiveId" clId="{43D3DB34-10D2-423B-85AD-1DC0152F8156}" dt="2019-08-04T03:30:32.668" v="1556" actId="20577"/>
        <pc:sldMkLst>
          <pc:docMk/>
          <pc:sldMk cId="3549213884" sldId="261"/>
        </pc:sldMkLst>
        <pc:spChg chg="del">
          <ac:chgData name="Chee Keet Wong" userId="155b81f272b81788" providerId="LiveId" clId="{43D3DB34-10D2-423B-85AD-1DC0152F8156}" dt="2019-08-03T15:39:56.048" v="1181"/>
          <ac:spMkLst>
            <pc:docMk/>
            <pc:sldMk cId="3549213884" sldId="261"/>
            <ac:spMk id="2" creationId="{E2DD7DF4-F16D-475D-B8AD-C026DF727175}"/>
          </ac:spMkLst>
        </pc:spChg>
        <pc:spChg chg="del">
          <ac:chgData name="Chee Keet Wong" userId="155b81f272b81788" providerId="LiveId" clId="{43D3DB34-10D2-423B-85AD-1DC0152F8156}" dt="2019-08-03T15:39:56.048" v="1181"/>
          <ac:spMkLst>
            <pc:docMk/>
            <pc:sldMk cId="3549213884" sldId="261"/>
            <ac:spMk id="3" creationId="{C6D1B683-A2C0-4256-8B45-EBF7A5717799}"/>
          </ac:spMkLst>
        </pc:spChg>
        <pc:spChg chg="add del mod">
          <ac:chgData name="Chee Keet Wong" userId="155b81f272b81788" providerId="LiveId" clId="{43D3DB34-10D2-423B-85AD-1DC0152F8156}" dt="2019-08-03T15:59:09.760" v="1244"/>
          <ac:spMkLst>
            <pc:docMk/>
            <pc:sldMk cId="3549213884" sldId="261"/>
            <ac:spMk id="16" creationId="{357E4DC5-B922-4E0A-8F4A-AB093039AD0F}"/>
          </ac:spMkLst>
        </pc:spChg>
        <pc:spChg chg="add del">
          <ac:chgData name="Chee Keet Wong" userId="155b81f272b81788" providerId="LiveId" clId="{43D3DB34-10D2-423B-85AD-1DC0152F8156}" dt="2019-08-03T15:59:14.353" v="1246"/>
          <ac:spMkLst>
            <pc:docMk/>
            <pc:sldMk cId="3549213884" sldId="261"/>
            <ac:spMk id="17" creationId="{6C2997EE-0889-44C3-AC0D-18F26AC9AAAB}"/>
          </ac:spMkLst>
        </pc:spChg>
        <pc:spChg chg="add del mod">
          <ac:chgData name="Chee Keet Wong" userId="155b81f272b81788" providerId="LiveId" clId="{43D3DB34-10D2-423B-85AD-1DC0152F8156}" dt="2019-08-03T15:59:43.370" v="1247" actId="26606"/>
          <ac:spMkLst>
            <pc:docMk/>
            <pc:sldMk cId="3549213884" sldId="261"/>
            <ac:spMk id="18" creationId="{9649B33E-D0C4-45E1-9489-4D69874DF3C1}"/>
          </ac:spMkLst>
        </pc:spChg>
        <pc:spChg chg="add mod">
          <ac:chgData name="Chee Keet Wong" userId="155b81f272b81788" providerId="LiveId" clId="{43D3DB34-10D2-423B-85AD-1DC0152F8156}" dt="2019-08-04T03:30:32.668" v="1556" actId="20577"/>
          <ac:spMkLst>
            <pc:docMk/>
            <pc:sldMk cId="3549213884" sldId="261"/>
            <ac:spMk id="19" creationId="{16EBDFD1-6DFA-4849-874A-C679A78898D0}"/>
          </ac:spMkLst>
        </pc:spChg>
        <pc:spChg chg="add del">
          <ac:chgData name="Chee Keet Wong" userId="155b81f272b81788" providerId="LiveId" clId="{43D3DB34-10D2-423B-85AD-1DC0152F8156}" dt="2019-08-03T15:54:33.723" v="1222" actId="26606"/>
          <ac:spMkLst>
            <pc:docMk/>
            <pc:sldMk cId="3549213884" sldId="261"/>
            <ac:spMk id="20" creationId="{25414FA1-2D4C-41DB-83DE-4F3E38C10A63}"/>
          </ac:spMkLst>
        </pc:spChg>
        <pc:spChg chg="add mod">
          <ac:chgData name="Chee Keet Wong" userId="155b81f272b81788" providerId="LiveId" clId="{43D3DB34-10D2-423B-85AD-1DC0152F8156}" dt="2019-08-04T03:26:58.733" v="1513" actId="20577"/>
          <ac:spMkLst>
            <pc:docMk/>
            <pc:sldMk cId="3549213884" sldId="261"/>
            <ac:spMk id="21" creationId="{9D18AE27-780E-4ED9-AE67-DA50320082A3}"/>
          </ac:spMkLst>
        </pc:spChg>
        <pc:spChg chg="add del">
          <ac:chgData name="Chee Keet Wong" userId="155b81f272b81788" providerId="LiveId" clId="{43D3DB34-10D2-423B-85AD-1DC0152F8156}" dt="2019-08-04T03:18:12.403" v="1318" actId="26606"/>
          <ac:spMkLst>
            <pc:docMk/>
            <pc:sldMk cId="3549213884" sldId="261"/>
            <ac:spMk id="26" creationId="{87CC2527-562A-4F69-B487-4371E5B243E7}"/>
          </ac:spMkLst>
        </pc:spChg>
        <pc:spChg chg="add del">
          <ac:chgData name="Chee Keet Wong" userId="155b81f272b81788" providerId="LiveId" clId="{43D3DB34-10D2-423B-85AD-1DC0152F8156}" dt="2019-08-04T03:18:16.522" v="1320" actId="26606"/>
          <ac:spMkLst>
            <pc:docMk/>
            <pc:sldMk cId="3549213884" sldId="261"/>
            <ac:spMk id="30" creationId="{71B2258F-86CA-4D4D-8270-BC05FCDEBFB3}"/>
          </ac:spMkLst>
        </pc:spChg>
        <pc:spChg chg="add del">
          <ac:chgData name="Chee Keet Wong" userId="155b81f272b81788" providerId="LiveId" clId="{43D3DB34-10D2-423B-85AD-1DC0152F8156}" dt="2019-08-04T03:18:19.783" v="1322" actId="26606"/>
          <ac:spMkLst>
            <pc:docMk/>
            <pc:sldMk cId="3549213884" sldId="261"/>
            <ac:spMk id="32" creationId="{E20EB187-900F-4AF5-813B-101456D9FD39}"/>
          </ac:spMkLst>
        </pc:spChg>
        <pc:spChg chg="add">
          <ac:chgData name="Chee Keet Wong" userId="155b81f272b81788" providerId="LiveId" clId="{43D3DB34-10D2-423B-85AD-1DC0152F8156}" dt="2019-08-04T03:18:19.800" v="1323" actId="26606"/>
          <ac:spMkLst>
            <pc:docMk/>
            <pc:sldMk cId="3549213884" sldId="261"/>
            <ac:spMk id="35" creationId="{AB45A142-4255-493C-8284-5D566C121B10}"/>
          </ac:spMkLst>
        </pc:spChg>
        <pc:picChg chg="add del mod ord">
          <ac:chgData name="Chee Keet Wong" userId="155b81f272b81788" providerId="LiveId" clId="{43D3DB34-10D2-423B-85AD-1DC0152F8156}" dt="2019-08-04T03:16:59.158" v="1310" actId="478"/>
          <ac:picMkLst>
            <pc:docMk/>
            <pc:sldMk cId="3549213884" sldId="261"/>
            <ac:picMk id="3" creationId="{BF0DA812-4EC6-4795-828F-2138B228B652}"/>
          </ac:picMkLst>
        </pc:picChg>
        <pc:picChg chg="add del mod">
          <ac:chgData name="Chee Keet Wong" userId="155b81f272b81788" providerId="LiveId" clId="{43D3DB34-10D2-423B-85AD-1DC0152F8156}" dt="2019-08-03T15:53:59.230" v="1210" actId="478"/>
          <ac:picMkLst>
            <pc:docMk/>
            <pc:sldMk cId="3549213884" sldId="261"/>
            <ac:picMk id="5" creationId="{5F868009-6388-4EB9-B9D9-E99CB6092358}"/>
          </ac:picMkLst>
        </pc:picChg>
        <pc:picChg chg="add mod ord modCrop">
          <ac:chgData name="Chee Keet Wong" userId="155b81f272b81788" providerId="LiveId" clId="{43D3DB34-10D2-423B-85AD-1DC0152F8156}" dt="2019-08-04T03:18:19.800" v="1323" actId="26606"/>
          <ac:picMkLst>
            <pc:docMk/>
            <pc:sldMk cId="3549213884" sldId="261"/>
            <ac:picMk id="5" creationId="{872C7A73-DAD2-4B92-AB7D-8CF6082EADC2}"/>
          </ac:picMkLst>
        </pc:picChg>
        <pc:picChg chg="add del mod">
          <ac:chgData name="Chee Keet Wong" userId="155b81f272b81788" providerId="LiveId" clId="{43D3DB34-10D2-423B-85AD-1DC0152F8156}" dt="2019-08-03T15:53:59.932" v="1211" actId="478"/>
          <ac:picMkLst>
            <pc:docMk/>
            <pc:sldMk cId="3549213884" sldId="261"/>
            <ac:picMk id="7" creationId="{8DC6DB5A-3955-4BA3-A3FC-5320C40AF9EF}"/>
          </ac:picMkLst>
        </pc:picChg>
        <pc:picChg chg="add mod">
          <ac:chgData name="Chee Keet Wong" userId="155b81f272b81788" providerId="LiveId" clId="{43D3DB34-10D2-423B-85AD-1DC0152F8156}" dt="2019-08-04T03:27:18.740" v="1548" actId="1076"/>
          <ac:picMkLst>
            <pc:docMk/>
            <pc:sldMk cId="3549213884" sldId="261"/>
            <ac:picMk id="7" creationId="{DC3052BF-2611-4DF5-89D4-5E7FB7D5843B}"/>
          </ac:picMkLst>
        </pc:picChg>
        <pc:picChg chg="add del mod ord">
          <ac:chgData name="Chee Keet Wong" userId="155b81f272b81788" providerId="LiveId" clId="{43D3DB34-10D2-423B-85AD-1DC0152F8156}" dt="2019-08-04T03:13:29.137" v="1300" actId="478"/>
          <ac:picMkLst>
            <pc:docMk/>
            <pc:sldMk cId="3549213884" sldId="261"/>
            <ac:picMk id="9" creationId="{19CD3FFC-66DE-44DC-A665-2E404476F297}"/>
          </ac:picMkLst>
        </pc:picChg>
        <pc:picChg chg="add del mod ord">
          <ac:chgData name="Chee Keet Wong" userId="155b81f272b81788" providerId="LiveId" clId="{43D3DB34-10D2-423B-85AD-1DC0152F8156}" dt="2019-08-04T03:13:32.563" v="1302" actId="478"/>
          <ac:picMkLst>
            <pc:docMk/>
            <pc:sldMk cId="3549213884" sldId="261"/>
            <ac:picMk id="11" creationId="{3782BB80-713A-4F5B-B197-53D36C04A0C7}"/>
          </ac:picMkLst>
        </pc:picChg>
        <pc:picChg chg="add del mod ord">
          <ac:chgData name="Chee Keet Wong" userId="155b81f272b81788" providerId="LiveId" clId="{43D3DB34-10D2-423B-85AD-1DC0152F8156}" dt="2019-08-04T03:13:30.958" v="1301" actId="478"/>
          <ac:picMkLst>
            <pc:docMk/>
            <pc:sldMk cId="3549213884" sldId="261"/>
            <ac:picMk id="13" creationId="{F8520E85-5194-4A44-A51C-75D441F5F63C}"/>
          </ac:picMkLst>
        </pc:picChg>
        <pc:picChg chg="add del mod ord">
          <ac:chgData name="Chee Keet Wong" userId="155b81f272b81788" providerId="LiveId" clId="{43D3DB34-10D2-423B-85AD-1DC0152F8156}" dt="2019-08-04T03:13:27.336" v="1299" actId="478"/>
          <ac:picMkLst>
            <pc:docMk/>
            <pc:sldMk cId="3549213884" sldId="261"/>
            <ac:picMk id="15" creationId="{8542D754-5A67-45B7-8276-45AFD685DAD7}"/>
          </ac:picMkLst>
        </pc:picChg>
        <pc:cxnChg chg="add del">
          <ac:chgData name="Chee Keet Wong" userId="155b81f272b81788" providerId="LiveId" clId="{43D3DB34-10D2-423B-85AD-1DC0152F8156}" dt="2019-08-04T03:18:12.403" v="1318" actId="26606"/>
          <ac:cxnSpMkLst>
            <pc:docMk/>
            <pc:sldMk cId="3549213884" sldId="261"/>
            <ac:cxnSpMk id="28" creationId="{BCDAEC91-5BCE-4B55-9CC0-43EF94CB734B}"/>
          </ac:cxnSpMkLst>
        </pc:cxnChg>
        <pc:cxnChg chg="add del">
          <ac:chgData name="Chee Keet Wong" userId="155b81f272b81788" providerId="LiveId" clId="{43D3DB34-10D2-423B-85AD-1DC0152F8156}" dt="2019-08-04T03:18:19.783" v="1322" actId="26606"/>
          <ac:cxnSpMkLst>
            <pc:docMk/>
            <pc:sldMk cId="3549213884" sldId="261"/>
            <ac:cxnSpMk id="33" creationId="{624D17C8-E9C2-48A4-AA36-D7048A6CCC41}"/>
          </ac:cxnSpMkLst>
        </pc:cxnChg>
        <pc:cxnChg chg="add">
          <ac:chgData name="Chee Keet Wong" userId="155b81f272b81788" providerId="LiveId" clId="{43D3DB34-10D2-423B-85AD-1DC0152F8156}" dt="2019-08-04T03:18:19.800" v="1323" actId="26606"/>
          <ac:cxnSpMkLst>
            <pc:docMk/>
            <pc:sldMk cId="3549213884" sldId="261"/>
            <ac:cxnSpMk id="36" creationId="{38FB9660-F42F-4313-BBC4-47C007FE484C}"/>
          </ac:cxnSpMkLst>
        </pc:cxnChg>
      </pc:sldChg>
      <pc:sldChg chg="addSp delSp modSp add mod setBg">
        <pc:chgData name="Chee Keet Wong" userId="155b81f272b81788" providerId="LiveId" clId="{43D3DB34-10D2-423B-85AD-1DC0152F8156}" dt="2019-08-04T03:04:13.377" v="1298" actId="26606"/>
        <pc:sldMkLst>
          <pc:docMk/>
          <pc:sldMk cId="345655108" sldId="262"/>
        </pc:sldMkLst>
        <pc:spChg chg="del mod">
          <ac:chgData name="Chee Keet Wong" userId="155b81f272b81788" providerId="LiveId" clId="{43D3DB34-10D2-423B-85AD-1DC0152F8156}" dt="2019-08-04T03:03:23.747" v="1297" actId="478"/>
          <ac:spMkLst>
            <pc:docMk/>
            <pc:sldMk cId="345655108" sldId="262"/>
            <ac:spMk id="19" creationId="{16EBDFD1-6DFA-4849-874A-C679A78898D0}"/>
          </ac:spMkLst>
        </pc:spChg>
        <pc:spChg chg="add">
          <ac:chgData name="Chee Keet Wong" userId="155b81f272b81788" providerId="LiveId" clId="{43D3DB34-10D2-423B-85AD-1DC0152F8156}" dt="2019-08-04T03:04:13.377" v="1298" actId="26606"/>
          <ac:spMkLst>
            <pc:docMk/>
            <pc:sldMk cId="345655108" sldId="262"/>
            <ac:spMk id="20" creationId="{6C2997EE-0889-44C3-AC0D-18F26AC9AAAB}"/>
          </ac:spMkLst>
        </pc:spChg>
        <pc:spChg chg="del">
          <ac:chgData name="Chee Keet Wong" userId="155b81f272b81788" providerId="LiveId" clId="{43D3DB34-10D2-423B-85AD-1DC0152F8156}" dt="2019-08-04T03:03:21.378" v="1296" actId="478"/>
          <ac:spMkLst>
            <pc:docMk/>
            <pc:sldMk cId="345655108" sldId="262"/>
            <ac:spMk id="21" creationId="{9D18AE27-780E-4ED9-AE67-DA50320082A3}"/>
          </ac:spMkLst>
        </pc:spChg>
        <pc:picChg chg="mod ord">
          <ac:chgData name="Chee Keet Wong" userId="155b81f272b81788" providerId="LiveId" clId="{43D3DB34-10D2-423B-85AD-1DC0152F8156}" dt="2019-08-04T03:04:13.377" v="1298" actId="26606"/>
          <ac:picMkLst>
            <pc:docMk/>
            <pc:sldMk cId="345655108" sldId="262"/>
            <ac:picMk id="9" creationId="{19CD3FFC-66DE-44DC-A665-2E404476F297}"/>
          </ac:picMkLst>
        </pc:picChg>
        <pc:picChg chg="mod">
          <ac:chgData name="Chee Keet Wong" userId="155b81f272b81788" providerId="LiveId" clId="{43D3DB34-10D2-423B-85AD-1DC0152F8156}" dt="2019-08-04T03:04:13.377" v="1298" actId="26606"/>
          <ac:picMkLst>
            <pc:docMk/>
            <pc:sldMk cId="345655108" sldId="262"/>
            <ac:picMk id="11" creationId="{3782BB80-713A-4F5B-B197-53D36C04A0C7}"/>
          </ac:picMkLst>
        </pc:picChg>
        <pc:picChg chg="mod ord">
          <ac:chgData name="Chee Keet Wong" userId="155b81f272b81788" providerId="LiveId" clId="{43D3DB34-10D2-423B-85AD-1DC0152F8156}" dt="2019-08-04T03:04:13.377" v="1298" actId="26606"/>
          <ac:picMkLst>
            <pc:docMk/>
            <pc:sldMk cId="345655108" sldId="262"/>
            <ac:picMk id="13" creationId="{F8520E85-5194-4A44-A51C-75D441F5F63C}"/>
          </ac:picMkLst>
        </pc:picChg>
        <pc:picChg chg="mod">
          <ac:chgData name="Chee Keet Wong" userId="155b81f272b81788" providerId="LiveId" clId="{43D3DB34-10D2-423B-85AD-1DC0152F8156}" dt="2019-08-04T03:04:13.377" v="1298" actId="26606"/>
          <ac:picMkLst>
            <pc:docMk/>
            <pc:sldMk cId="345655108" sldId="262"/>
            <ac:picMk id="15" creationId="{8542D754-5A67-45B7-8276-45AFD685DAD7}"/>
          </ac:picMkLst>
        </pc:picChg>
      </pc:sldChg>
    </pc:docChg>
  </pc:docChgLst>
  <pc:docChgLst>
    <pc:chgData name="Chee Keet Wong" userId="155b81f272b81788" providerId="LiveId" clId="{93507BAF-8A32-4A36-AB94-5999714FA960}"/>
    <pc:docChg chg="undo custSel addSld delSld modSld">
      <pc:chgData name="Chee Keet Wong" userId="155b81f272b81788" providerId="LiveId" clId="{93507BAF-8A32-4A36-AB94-5999714FA960}" dt="2019-08-03T06:40:10.945" v="871" actId="313"/>
      <pc:docMkLst>
        <pc:docMk/>
      </pc:docMkLst>
      <pc:sldChg chg="addSp delSp modSp add del">
        <pc:chgData name="Chee Keet Wong" userId="155b81f272b81788" providerId="LiveId" clId="{93507BAF-8A32-4A36-AB94-5999714FA960}" dt="2019-08-03T04:33:38.476" v="488" actId="2696"/>
        <pc:sldMkLst>
          <pc:docMk/>
          <pc:sldMk cId="29256896" sldId="256"/>
        </pc:sldMkLst>
        <pc:spChg chg="del">
          <ac:chgData name="Chee Keet Wong" userId="155b81f272b81788" providerId="LiveId" clId="{93507BAF-8A32-4A36-AB94-5999714FA960}" dt="2019-08-03T04:12:04.522" v="1"/>
          <ac:spMkLst>
            <pc:docMk/>
            <pc:sldMk cId="29256896" sldId="256"/>
            <ac:spMk id="2" creationId="{34C7D7DF-9EDB-4DBC-8FE6-F0CDCAB35173}"/>
          </ac:spMkLst>
        </pc:spChg>
        <pc:spChg chg="del">
          <ac:chgData name="Chee Keet Wong" userId="155b81f272b81788" providerId="LiveId" clId="{93507BAF-8A32-4A36-AB94-5999714FA960}" dt="2019-08-03T04:12:04.522" v="1"/>
          <ac:spMkLst>
            <pc:docMk/>
            <pc:sldMk cId="29256896" sldId="256"/>
            <ac:spMk id="3" creationId="{DF546ABA-91C8-483C-A33F-11A84C5E4795}"/>
          </ac:spMkLst>
        </pc:spChg>
        <pc:spChg chg="add del mod">
          <ac:chgData name="Chee Keet Wong" userId="155b81f272b81788" providerId="LiveId" clId="{93507BAF-8A32-4A36-AB94-5999714FA960}" dt="2019-08-03T04:12:24.997" v="2" actId="478"/>
          <ac:spMkLst>
            <pc:docMk/>
            <pc:sldMk cId="29256896" sldId="256"/>
            <ac:spMk id="4" creationId="{7E388042-817E-4EC6-AE38-1B48A692DCC0}"/>
          </ac:spMkLst>
        </pc:spChg>
        <pc:spChg chg="add del mod">
          <ac:chgData name="Chee Keet Wong" userId="155b81f272b81788" providerId="LiveId" clId="{93507BAF-8A32-4A36-AB94-5999714FA960}" dt="2019-08-03T04:12:26.450" v="3" actId="478"/>
          <ac:spMkLst>
            <pc:docMk/>
            <pc:sldMk cId="29256896" sldId="256"/>
            <ac:spMk id="5" creationId="{984CBF44-DA05-41B2-AD87-3629B918C279}"/>
          </ac:spMkLst>
        </pc:spChg>
        <pc:spChg chg="add mod">
          <ac:chgData name="Chee Keet Wong" userId="155b81f272b81788" providerId="LiveId" clId="{93507BAF-8A32-4A36-AB94-5999714FA960}" dt="2019-08-03T04:26:53.693" v="301" actId="27636"/>
          <ac:spMkLst>
            <pc:docMk/>
            <pc:sldMk cId="29256896" sldId="256"/>
            <ac:spMk id="6" creationId="{11D290B6-5FEE-4B6D-9D40-C7FD2F497C45}"/>
          </ac:spMkLst>
        </pc:spChg>
        <pc:spChg chg="add del mod">
          <ac:chgData name="Chee Keet Wong" userId="155b81f272b81788" providerId="LiveId" clId="{93507BAF-8A32-4A36-AB94-5999714FA960}" dt="2019-08-03T04:12:27.341" v="4" actId="478"/>
          <ac:spMkLst>
            <pc:docMk/>
            <pc:sldMk cId="29256896" sldId="256"/>
            <ac:spMk id="7" creationId="{0AD93DC4-00CE-414F-9682-76A0B7E6825E}"/>
          </ac:spMkLst>
        </pc:spChg>
        <pc:spChg chg="add mod">
          <ac:chgData name="Chee Keet Wong" userId="155b81f272b81788" providerId="LiveId" clId="{93507BAF-8A32-4A36-AB94-5999714FA960}" dt="2019-08-03T04:26:53.689" v="300" actId="27636"/>
          <ac:spMkLst>
            <pc:docMk/>
            <pc:sldMk cId="29256896" sldId="256"/>
            <ac:spMk id="8" creationId="{3BB2B08B-3BBB-43DD-A4FF-BA12ACAD442D}"/>
          </ac:spMkLst>
        </pc:spChg>
        <pc:spChg chg="add del mod">
          <ac:chgData name="Chee Keet Wong" userId="155b81f272b81788" providerId="LiveId" clId="{93507BAF-8A32-4A36-AB94-5999714FA960}" dt="2019-08-03T04:13:29.588" v="17" actId="478"/>
          <ac:spMkLst>
            <pc:docMk/>
            <pc:sldMk cId="29256896" sldId="256"/>
            <ac:spMk id="10" creationId="{2B7C1AE7-3D37-4C85-8946-C9DA2BB6D513}"/>
          </ac:spMkLst>
        </pc:spChg>
        <pc:spChg chg="add del mod">
          <ac:chgData name="Chee Keet Wong" userId="155b81f272b81788" providerId="LiveId" clId="{93507BAF-8A32-4A36-AB94-5999714FA960}" dt="2019-08-03T04:13:31.697" v="18" actId="478"/>
          <ac:spMkLst>
            <pc:docMk/>
            <pc:sldMk cId="29256896" sldId="256"/>
            <ac:spMk id="11" creationId="{111C522C-062E-4AAD-AFD3-BDB7D734CC49}"/>
          </ac:spMkLst>
        </pc:spChg>
        <pc:spChg chg="add mod">
          <ac:chgData name="Chee Keet Wong" userId="155b81f272b81788" providerId="LiveId" clId="{93507BAF-8A32-4A36-AB94-5999714FA960}" dt="2019-08-03T04:21:47.208" v="280" actId="5793"/>
          <ac:spMkLst>
            <pc:docMk/>
            <pc:sldMk cId="29256896" sldId="256"/>
            <ac:spMk id="12" creationId="{3A75C357-6BBC-412B-BCC9-3980A22F4E7F}"/>
          </ac:spMkLst>
        </pc:spChg>
        <pc:spChg chg="add del mod">
          <ac:chgData name="Chee Keet Wong" userId="155b81f272b81788" providerId="LiveId" clId="{93507BAF-8A32-4A36-AB94-5999714FA960}" dt="2019-08-03T04:27:26.969" v="340" actId="20577"/>
          <ac:spMkLst>
            <pc:docMk/>
            <pc:sldMk cId="29256896" sldId="256"/>
            <ac:spMk id="13" creationId="{B3969CF5-ACE1-459B-8D59-F1806E9F6568}"/>
          </ac:spMkLst>
        </pc:spChg>
        <pc:picChg chg="add del mod">
          <ac:chgData name="Chee Keet Wong" userId="155b81f272b81788" providerId="LiveId" clId="{93507BAF-8A32-4A36-AB94-5999714FA960}" dt="2019-08-03T04:12:53.194" v="8" actId="478"/>
          <ac:picMkLst>
            <pc:docMk/>
            <pc:sldMk cId="29256896" sldId="256"/>
            <ac:picMk id="9" creationId="{70ED0AEA-E761-4857-B638-C39DFCCBF655}"/>
          </ac:picMkLst>
        </pc:picChg>
        <pc:picChg chg="add mod">
          <ac:chgData name="Chee Keet Wong" userId="155b81f272b81788" providerId="LiveId" clId="{93507BAF-8A32-4A36-AB94-5999714FA960}" dt="2019-08-03T04:27:06.576" v="302" actId="1076"/>
          <ac:picMkLst>
            <pc:docMk/>
            <pc:sldMk cId="29256896" sldId="256"/>
            <ac:picMk id="15" creationId="{2FA658FF-C116-4049-B183-4FB943629C3D}"/>
          </ac:picMkLst>
        </pc:picChg>
      </pc:sldChg>
      <pc:sldChg chg="addSp delSp modSp add">
        <pc:chgData name="Chee Keet Wong" userId="155b81f272b81788" providerId="LiveId" clId="{93507BAF-8A32-4A36-AB94-5999714FA960}" dt="2019-08-03T04:40:23.280" v="718" actId="20577"/>
        <pc:sldMkLst>
          <pc:docMk/>
          <pc:sldMk cId="2895417587" sldId="257"/>
        </pc:sldMkLst>
        <pc:spChg chg="del">
          <ac:chgData name="Chee Keet Wong" userId="155b81f272b81788" providerId="LiveId" clId="{93507BAF-8A32-4A36-AB94-5999714FA960}" dt="2019-08-03T04:27:58.887" v="342" actId="478"/>
          <ac:spMkLst>
            <pc:docMk/>
            <pc:sldMk cId="2895417587" sldId="257"/>
            <ac:spMk id="2" creationId="{C76F1737-0D9C-46CD-8284-A418D1D9FFD4}"/>
          </ac:spMkLst>
        </pc:spChg>
        <pc:spChg chg="mod">
          <ac:chgData name="Chee Keet Wong" userId="155b81f272b81788" providerId="LiveId" clId="{93507BAF-8A32-4A36-AB94-5999714FA960}" dt="2019-08-03T04:33:28.332" v="485" actId="20577"/>
          <ac:spMkLst>
            <pc:docMk/>
            <pc:sldMk cId="2895417587" sldId="257"/>
            <ac:spMk id="3" creationId="{96349BE3-E561-4312-AC18-29C54D9EB7F8}"/>
          </ac:spMkLst>
        </pc:spChg>
        <pc:spChg chg="mod">
          <ac:chgData name="Chee Keet Wong" userId="155b81f272b81788" providerId="LiveId" clId="{93507BAF-8A32-4A36-AB94-5999714FA960}" dt="2019-08-03T04:31:15.822" v="450"/>
          <ac:spMkLst>
            <pc:docMk/>
            <pc:sldMk cId="2895417587" sldId="257"/>
            <ac:spMk id="4" creationId="{2045CD27-12B6-493C-B70E-8DB562971787}"/>
          </ac:spMkLst>
        </pc:spChg>
        <pc:spChg chg="mod">
          <ac:chgData name="Chee Keet Wong" userId="155b81f272b81788" providerId="LiveId" clId="{93507BAF-8A32-4A36-AB94-5999714FA960}" dt="2019-08-03T04:33:33.907" v="487" actId="20577"/>
          <ac:spMkLst>
            <pc:docMk/>
            <pc:sldMk cId="2895417587" sldId="257"/>
            <ac:spMk id="5" creationId="{AE6C1D9E-E996-4D97-8076-551187E65A55}"/>
          </ac:spMkLst>
        </pc:spChg>
        <pc:spChg chg="mod">
          <ac:chgData name="Chee Keet Wong" userId="155b81f272b81788" providerId="LiveId" clId="{93507BAF-8A32-4A36-AB94-5999714FA960}" dt="2019-08-03T04:35:06.262" v="616" actId="20577"/>
          <ac:spMkLst>
            <pc:docMk/>
            <pc:sldMk cId="2895417587" sldId="257"/>
            <ac:spMk id="6" creationId="{0EB37CC9-1BE8-46DE-90B1-A9D4981970E7}"/>
          </ac:spMkLst>
        </pc:spChg>
        <pc:spChg chg="add del">
          <ac:chgData name="Chee Keet Wong" userId="155b81f272b81788" providerId="LiveId" clId="{93507BAF-8A32-4A36-AB94-5999714FA960}" dt="2019-08-03T04:30:19.597" v="431"/>
          <ac:spMkLst>
            <pc:docMk/>
            <pc:sldMk cId="2895417587" sldId="257"/>
            <ac:spMk id="7" creationId="{9CD2287F-2001-42A3-BC6C-DEBF72504495}"/>
          </ac:spMkLst>
        </pc:spChg>
        <pc:spChg chg="add del">
          <ac:chgData name="Chee Keet Wong" userId="155b81f272b81788" providerId="LiveId" clId="{93507BAF-8A32-4A36-AB94-5999714FA960}" dt="2019-08-03T04:30:19.597" v="431"/>
          <ac:spMkLst>
            <pc:docMk/>
            <pc:sldMk cId="2895417587" sldId="257"/>
            <ac:spMk id="8" creationId="{118E1829-5F2A-4633-810F-597239A46B98}"/>
          </ac:spMkLst>
        </pc:spChg>
        <pc:spChg chg="add del">
          <ac:chgData name="Chee Keet Wong" userId="155b81f272b81788" providerId="LiveId" clId="{93507BAF-8A32-4A36-AB94-5999714FA960}" dt="2019-08-03T04:30:19.597" v="431"/>
          <ac:spMkLst>
            <pc:docMk/>
            <pc:sldMk cId="2895417587" sldId="257"/>
            <ac:spMk id="9" creationId="{D82029E2-A4B0-45D1-A389-5A068C389A00}"/>
          </ac:spMkLst>
        </pc:spChg>
        <pc:spChg chg="add del">
          <ac:chgData name="Chee Keet Wong" userId="155b81f272b81788" providerId="LiveId" clId="{93507BAF-8A32-4A36-AB94-5999714FA960}" dt="2019-08-03T04:30:19.597" v="431"/>
          <ac:spMkLst>
            <pc:docMk/>
            <pc:sldMk cId="2895417587" sldId="257"/>
            <ac:spMk id="10" creationId="{86E9DAC2-4B0B-41ED-A12B-C7739C41CF05}"/>
          </ac:spMkLst>
        </pc:spChg>
        <pc:spChg chg="add mod">
          <ac:chgData name="Chee Keet Wong" userId="155b81f272b81788" providerId="LiveId" clId="{93507BAF-8A32-4A36-AB94-5999714FA960}" dt="2019-08-03T04:33:31.654" v="486" actId="20577"/>
          <ac:spMkLst>
            <pc:docMk/>
            <pc:sldMk cId="2895417587" sldId="257"/>
            <ac:spMk id="11" creationId="{69008135-20C6-4775-8ACB-D864EBA3A75A}"/>
          </ac:spMkLst>
        </pc:spChg>
        <pc:spChg chg="add mod">
          <ac:chgData name="Chee Keet Wong" userId="155b81f272b81788" providerId="LiveId" clId="{93507BAF-8A32-4A36-AB94-5999714FA960}" dt="2019-08-03T04:31:59.945" v="465"/>
          <ac:spMkLst>
            <pc:docMk/>
            <pc:sldMk cId="2895417587" sldId="257"/>
            <ac:spMk id="12" creationId="{9217FB0C-B2C0-4BDB-8A77-A9EC3D11CBFF}"/>
          </ac:spMkLst>
        </pc:spChg>
        <pc:spChg chg="add mod">
          <ac:chgData name="Chee Keet Wong" userId="155b81f272b81788" providerId="LiveId" clId="{93507BAF-8A32-4A36-AB94-5999714FA960}" dt="2019-08-03T04:32:33.155" v="475" actId="20577"/>
          <ac:spMkLst>
            <pc:docMk/>
            <pc:sldMk cId="2895417587" sldId="257"/>
            <ac:spMk id="13" creationId="{B0B1FE8D-7DB1-4288-AE82-196850B859AC}"/>
          </ac:spMkLst>
        </pc:spChg>
        <pc:spChg chg="add mod">
          <ac:chgData name="Chee Keet Wong" userId="155b81f272b81788" providerId="LiveId" clId="{93507BAF-8A32-4A36-AB94-5999714FA960}" dt="2019-08-03T04:40:23.280" v="718" actId="20577"/>
          <ac:spMkLst>
            <pc:docMk/>
            <pc:sldMk cId="2895417587" sldId="257"/>
            <ac:spMk id="14" creationId="{76989A4F-4F42-45A4-895F-9891DCD9E6B0}"/>
          </ac:spMkLst>
        </pc:spChg>
        <pc:picChg chg="add mod">
          <ac:chgData name="Chee Keet Wong" userId="155b81f272b81788" providerId="LiveId" clId="{93507BAF-8A32-4A36-AB94-5999714FA960}" dt="2019-08-03T04:32:14.535" v="468" actId="1076"/>
          <ac:picMkLst>
            <pc:docMk/>
            <pc:sldMk cId="2895417587" sldId="257"/>
            <ac:picMk id="15" creationId="{8F9BC476-7ACD-4705-886E-48A49A5CA394}"/>
          </ac:picMkLst>
        </pc:picChg>
        <pc:picChg chg="add mod">
          <ac:chgData name="Chee Keet Wong" userId="155b81f272b81788" providerId="LiveId" clId="{93507BAF-8A32-4A36-AB94-5999714FA960}" dt="2019-08-03T04:39:58.184" v="696" actId="1076"/>
          <ac:picMkLst>
            <pc:docMk/>
            <pc:sldMk cId="2895417587" sldId="257"/>
            <ac:picMk id="17" creationId="{CB64816D-D9B8-4A25-BD97-B7BBD53F9833}"/>
          </ac:picMkLst>
        </pc:picChg>
      </pc:sldChg>
      <pc:sldChg chg="add del">
        <pc:chgData name="Chee Keet Wong" userId="155b81f272b81788" providerId="LiveId" clId="{93507BAF-8A32-4A36-AB94-5999714FA960}" dt="2019-08-03T04:33:40.703" v="489" actId="2696"/>
        <pc:sldMkLst>
          <pc:docMk/>
          <pc:sldMk cId="2189647028" sldId="258"/>
        </pc:sldMkLst>
      </pc:sldChg>
      <pc:sldChg chg="addSp delSp modSp add">
        <pc:chgData name="Chee Keet Wong" userId="155b81f272b81788" providerId="LiveId" clId="{93507BAF-8A32-4A36-AB94-5999714FA960}" dt="2019-08-03T06:40:10.945" v="871" actId="313"/>
        <pc:sldMkLst>
          <pc:docMk/>
          <pc:sldMk cId="3560213138" sldId="258"/>
        </pc:sldMkLst>
        <pc:spChg chg="mod">
          <ac:chgData name="Chee Keet Wong" userId="155b81f272b81788" providerId="LiveId" clId="{93507BAF-8A32-4A36-AB94-5999714FA960}" dt="2019-08-03T05:36:49.755" v="796" actId="20577"/>
          <ac:spMkLst>
            <pc:docMk/>
            <pc:sldMk cId="3560213138" sldId="258"/>
            <ac:spMk id="4" creationId="{2045CD27-12B6-493C-B70E-8DB562971787}"/>
          </ac:spMkLst>
        </pc:spChg>
        <pc:spChg chg="mod">
          <ac:chgData name="Chee Keet Wong" userId="155b81f272b81788" providerId="LiveId" clId="{93507BAF-8A32-4A36-AB94-5999714FA960}" dt="2019-08-03T06:40:10.945" v="871" actId="313"/>
          <ac:spMkLst>
            <pc:docMk/>
            <pc:sldMk cId="3560213138" sldId="258"/>
            <ac:spMk id="6" creationId="{0EB37CC9-1BE8-46DE-90B1-A9D4981970E7}"/>
          </ac:spMkLst>
        </pc:spChg>
        <pc:spChg chg="del">
          <ac:chgData name="Chee Keet Wong" userId="155b81f272b81788" providerId="LiveId" clId="{93507BAF-8A32-4A36-AB94-5999714FA960}" dt="2019-08-03T06:14:53.811" v="825" actId="478"/>
          <ac:spMkLst>
            <pc:docMk/>
            <pc:sldMk cId="3560213138" sldId="258"/>
            <ac:spMk id="12" creationId="{9217FB0C-B2C0-4BDB-8A77-A9EC3D11CBFF}"/>
          </ac:spMkLst>
        </pc:spChg>
        <pc:spChg chg="mod">
          <ac:chgData name="Chee Keet Wong" userId="155b81f272b81788" providerId="LiveId" clId="{93507BAF-8A32-4A36-AB94-5999714FA960}" dt="2019-08-03T05:37:01.247" v="812" actId="20577"/>
          <ac:spMkLst>
            <pc:docMk/>
            <pc:sldMk cId="3560213138" sldId="258"/>
            <ac:spMk id="14" creationId="{76989A4F-4F42-45A4-895F-9891DCD9E6B0}"/>
          </ac:spMkLst>
        </pc:spChg>
        <pc:spChg chg="add mod">
          <ac:chgData name="Chee Keet Wong" userId="155b81f272b81788" providerId="LiveId" clId="{93507BAF-8A32-4A36-AB94-5999714FA960}" dt="2019-08-03T06:26:02.851" v="841" actId="27636"/>
          <ac:spMkLst>
            <pc:docMk/>
            <pc:sldMk cId="3560213138" sldId="258"/>
            <ac:spMk id="16" creationId="{EC78C0F4-9CD0-467F-AA94-2A6DDC17DBE5}"/>
          </ac:spMkLst>
        </pc:spChg>
        <pc:picChg chg="add mod">
          <ac:chgData name="Chee Keet Wong" userId="155b81f272b81788" providerId="LiveId" clId="{93507BAF-8A32-4A36-AB94-5999714FA960}" dt="2019-08-03T05:38:18.899" v="823" actId="1076"/>
          <ac:picMkLst>
            <pc:docMk/>
            <pc:sldMk cId="3560213138" sldId="258"/>
            <ac:picMk id="7" creationId="{B1AC84FB-47E7-4388-9BF9-F35B22D6D391}"/>
          </ac:picMkLst>
        </pc:picChg>
        <pc:picChg chg="del">
          <ac:chgData name="Chee Keet Wong" userId="155b81f272b81788" providerId="LiveId" clId="{93507BAF-8A32-4A36-AB94-5999714FA960}" dt="2019-08-03T06:14:50.319" v="824" actId="478"/>
          <ac:picMkLst>
            <pc:docMk/>
            <pc:sldMk cId="3560213138" sldId="258"/>
            <ac:picMk id="15" creationId="{8F9BC476-7ACD-4705-886E-48A49A5CA394}"/>
          </ac:picMkLst>
        </pc:picChg>
        <pc:picChg chg="del">
          <ac:chgData name="Chee Keet Wong" userId="155b81f272b81788" providerId="LiveId" clId="{93507BAF-8A32-4A36-AB94-5999714FA960}" dt="2019-08-03T05:37:59.440" v="814" actId="478"/>
          <ac:picMkLst>
            <pc:docMk/>
            <pc:sldMk cId="3560213138" sldId="258"/>
            <ac:picMk id="17" creationId="{CB64816D-D9B8-4A25-BD97-B7BBD53F983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F39DF-2726-4A6A-A12E-66C620551ED5}" type="datetimeFigureOut">
              <a:rPr lang="en-SG" smtClean="0"/>
              <a:t>4/8/2019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3BBA6-E305-4132-A398-5FE41E4BC4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911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C3B8-71B1-4992-93ED-AD00F6A5C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7E6E9-B20F-4CB3-9163-7F530780C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0303-9FA7-4E2A-9C4D-1F5FC617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9E8C-36A7-494F-953A-48D1A5DA88F8}" type="datetime1">
              <a:rPr lang="en-SG" smtClean="0"/>
              <a:t>4/8/2019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97E1F-90D2-4D63-8FC1-F2A243D7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1478D-0253-458F-A6CE-F283AA87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01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A85A-B8DE-4D9E-9384-29B87ACA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A14EB-2CD5-4147-BCC3-5C55CD942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5740-C434-4C6A-9EFD-D15CA4BF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3185-E606-4900-8D5C-7628A907CB8C}" type="datetime1">
              <a:rPr lang="en-SG" smtClean="0"/>
              <a:t>4/8/2019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36EA2-C73A-47DB-A6EC-4F57EB7B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0AD87-ABB8-4265-AD50-401CB989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071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B610F-D88D-4FBE-95FE-28861C3A5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4D19E-4C26-4CAA-A9CB-35417B5C2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4AB0F-AEA8-46E0-A8BE-B1569E57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AC53-1A4C-47D0-83CA-A621B2A98C0B}" type="datetime1">
              <a:rPr lang="en-SG" smtClean="0"/>
              <a:t>4/8/2019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9F09D-C697-4896-A0CE-F01D44F1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02D1-79D5-4BB4-892B-6DAEE919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52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289D-2BA0-47F1-85EE-D50F5BFC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11EA-2577-4CA9-B539-9037C6941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9365E-E06D-4D7E-95ED-7C52E146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9CA2-1EFD-429F-BF50-D0CC5328E261}" type="datetime1">
              <a:rPr lang="en-SG" smtClean="0"/>
              <a:t>4/8/2019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8369-BA40-4DD0-91CD-12CE2D3C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0570D-B848-4B50-B5F5-4FEA822F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13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56A5-5C45-48DF-A9B9-D6638EDD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55E54-F4EE-4FC7-91C7-E05D35B8D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E607-E81F-4159-8B7F-5393F8BE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D43-A7A9-4038-9233-2B616445A185}" type="datetime1">
              <a:rPr lang="en-SG" smtClean="0"/>
              <a:t>4/8/2019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BBC41-A423-4246-ABF9-EF8E223F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44CDE-51BF-4BE5-9901-26C4F22F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407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DBA0-4CE6-4859-A34F-D081238F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9D3E-77ED-4715-8417-A9BB85A94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89953-4952-4974-82DA-E4895A97D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D6D5C-2E5D-470E-85AB-A5BE53CD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3B9-3A14-4356-8357-F181FD24E2CD}" type="datetime1">
              <a:rPr lang="en-SG" smtClean="0"/>
              <a:t>4/8/2019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6CB05-BC0D-4EDE-B173-33E27B83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921E8-8C99-47CA-A6F4-64D8F53C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299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9F8D-E15A-47CD-AE03-D6202AE7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0236B-833B-438C-AD35-EC387122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E94F8-05E3-44A1-9200-8912D532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00237-EBD9-42BC-81A7-D13E15044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74651-88CC-4F98-931B-59D556B02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DFA98-DBF7-43DD-BDA9-B9393A1B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F3F4-3B60-4E59-AA38-EEBFA6C5404F}" type="datetime1">
              <a:rPr lang="en-SG" smtClean="0"/>
              <a:t>4/8/2019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8FDBF-3A7F-4841-9DCF-839869A6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8D785-B51D-4488-8422-CEF2077E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456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E8EF-8F48-4C22-B2C8-8B2F4217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F9B54-2FE2-4C2B-8B94-8F7BA2AE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BA19-E71C-466C-A5A0-A29ADC10B34A}" type="datetime1">
              <a:rPr lang="en-SG" smtClean="0"/>
              <a:t>4/8/2019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55F40-38DA-4F47-9346-CBEADC14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59630-BBAF-4DDD-B9E5-5D5F0AA4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276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AC6D3-031D-49D3-A378-E8793321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485-6180-488E-AB47-016A17986F25}" type="datetime1">
              <a:rPr lang="en-SG" smtClean="0"/>
              <a:t>4/8/2019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C9E35-E210-401D-95C2-CBBF1F61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0C146-1166-40A9-B6BE-1800F3DF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74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59B4-095E-4C65-8EDA-551E6976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A084-83CB-42A2-A674-BCAF55B90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8C5DA-26A1-4D1F-9CB9-4F28FEA65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70DEA-3849-4FB5-A7E7-170B28DB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FD83-FE06-4B79-8E29-BB83C9607A26}" type="datetime1">
              <a:rPr lang="en-SG" smtClean="0"/>
              <a:t>4/8/2019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77C94-0590-4A19-89FE-54652A91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0CBC0-C09E-48E0-903F-41FAE2E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73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5EB1-0006-4A23-BABA-FC7CD1A3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9E8D8-8AD4-409F-A689-4057676AC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50476-E1F9-4A42-8073-8E4858228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43724-E630-443F-9ED7-1C9F4245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E79-885A-4DA5-A84B-FAFF50A0667C}" type="datetime1">
              <a:rPr lang="en-SG" smtClean="0"/>
              <a:t>4/8/2019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F9BF7-9216-454B-9388-B21AD658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5FD4F-5CE2-4501-B563-6DB9D8E2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629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F0576-C488-41E1-BA9D-1B3DB66F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A38FE-2B3D-49A0-8E51-14B14F04D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CB85-D3DB-4586-9A60-CB23B35C0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069B3-B8DF-438A-ADEE-D2829675CDBA}" type="datetime1">
              <a:rPr lang="en-SG" smtClean="0"/>
              <a:t>4/8/2019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75759-9FF6-4347-848B-EDAFF8395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C782-D1D7-4176-BAA6-A9A0F7704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584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ucabasa/dutch-energy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antasy.premierleague.com/api/bootstrap-static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kaggle.com/delayedkarma/fantasy-premier-league-20182019" TargetMode="External"/><Relationship Id="rId4" Type="http://schemas.openxmlformats.org/officeDocument/2006/relationships/hyperlink" Target="https://rapidapi.com/heisenbug/api/premier-league-live-scor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/53894#.XUWXGG8zbIU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royaleapi.com/#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C7A73-DAD2-4B92-AB7D-8CF6082EA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2" b="13006"/>
          <a:stretch/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6EBDFD1-6DFA-4849-874A-C679A7889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Felix Titling" panose="04060505060202020A04" pitchFamily="82" charset="0"/>
              </a:rPr>
              <a:t>EPISODE I</a:t>
            </a:r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9D18AE27-780E-4ED9-AE67-DA5032008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Chee Keet Wong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Data Science Immersive</a:t>
            </a:r>
          </a:p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Singapore Batch 9th</a:t>
            </a:r>
          </a:p>
        </p:txBody>
      </p:sp>
      <p:cxnSp>
        <p:nvCxnSpPr>
          <p:cNvPr id="36" name="Straight Connector 2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C3052BF-2611-4DF5-89D4-5E7FB7D58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13" y="4648356"/>
            <a:ext cx="547537" cy="56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1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ridge over a body of water&#10;&#10;Description automatically generated">
            <a:extLst>
              <a:ext uri="{FF2B5EF4-FFF2-40B4-BE49-F238E27FC236}">
                <a16:creationId xmlns:a16="http://schemas.microsoft.com/office/drawing/2014/main" id="{F8520E85-5194-4A44-A51C-75D441F5F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6" r="-3" b="16331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5" name="Picture 14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8542D754-5A67-45B7-8276-45AFD685DA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7" r="-1" b="32270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9" name="Picture 8" descr="A picture containing sky, table&#10;&#10;Description automatically generated">
            <a:extLst>
              <a:ext uri="{FF2B5EF4-FFF2-40B4-BE49-F238E27FC236}">
                <a16:creationId xmlns:a16="http://schemas.microsoft.com/office/drawing/2014/main" id="{19CD3FFC-66DE-44DC-A665-2E404476F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5" b="4625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11" name="Picture 10" descr="A screen shot of a person&#10;&#10;Description automatically generated">
            <a:extLst>
              <a:ext uri="{FF2B5EF4-FFF2-40B4-BE49-F238E27FC236}">
                <a16:creationId xmlns:a16="http://schemas.microsoft.com/office/drawing/2014/main" id="{3782BB80-713A-4F5B-B197-53D36C04A0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2" b="-3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56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49BE3-E561-4312-AC18-29C54D9E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2189"/>
            <a:ext cx="5157787" cy="823912"/>
          </a:xfrm>
        </p:spPr>
        <p:txBody>
          <a:bodyPr/>
          <a:lstStyle/>
          <a:p>
            <a:r>
              <a:rPr lang="en-SG" dirty="0"/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5CD27-12B6-493C-B70E-8DB56297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46101"/>
            <a:ext cx="5157787" cy="2671762"/>
          </a:xfrm>
        </p:spPr>
        <p:txBody>
          <a:bodyPr/>
          <a:lstStyle/>
          <a:p>
            <a:r>
              <a:rPr lang="en-SG" dirty="0"/>
              <a:t>To predict Netherlands energy consumption for 2020.</a:t>
            </a:r>
          </a:p>
          <a:p>
            <a:r>
              <a:rPr lang="en-SG" dirty="0"/>
              <a:t>To analyse green energy trends in Netherlands e.g. home solar power, electric cars.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C1D9E-E996-4D97-8076-551187E65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2189"/>
            <a:ext cx="5183188" cy="823912"/>
          </a:xfrm>
        </p:spPr>
        <p:txBody>
          <a:bodyPr/>
          <a:lstStyle/>
          <a:p>
            <a:r>
              <a:rPr lang="en-SG" dirty="0"/>
              <a:t>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37CC9-1BE8-46DE-90B1-A9D498197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946101"/>
            <a:ext cx="5183188" cy="2671762"/>
          </a:xfrm>
        </p:spPr>
        <p:txBody>
          <a:bodyPr/>
          <a:lstStyle/>
          <a:p>
            <a:r>
              <a:rPr lang="en-SG" dirty="0"/>
              <a:t>Linear Regression</a:t>
            </a:r>
          </a:p>
          <a:p>
            <a:r>
              <a:rPr lang="en-SG" dirty="0"/>
              <a:t>Ridge Regression</a:t>
            </a:r>
          </a:p>
          <a:p>
            <a:r>
              <a:rPr lang="en-SG" dirty="0"/>
              <a:t>Lasso Regression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9008135-20C6-4775-8ACB-D864EBA3A75A}"/>
              </a:ext>
            </a:extLst>
          </p:cNvPr>
          <p:cNvSpPr txBox="1">
            <a:spLocks/>
          </p:cNvSpPr>
          <p:nvPr/>
        </p:nvSpPr>
        <p:spPr>
          <a:xfrm>
            <a:off x="827088" y="330236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Dataset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0B1FE8D-7DB1-4288-AE82-196850B859AC}"/>
              </a:ext>
            </a:extLst>
          </p:cNvPr>
          <p:cNvSpPr txBox="1">
            <a:spLocks/>
          </p:cNvSpPr>
          <p:nvPr/>
        </p:nvSpPr>
        <p:spPr>
          <a:xfrm>
            <a:off x="6159500" y="3302366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Product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6989A4F-4F42-45A4-895F-9891DCD9E6B0}"/>
              </a:ext>
            </a:extLst>
          </p:cNvPr>
          <p:cNvSpPr txBox="1">
            <a:spLocks/>
          </p:cNvSpPr>
          <p:nvPr/>
        </p:nvSpPr>
        <p:spPr>
          <a:xfrm>
            <a:off x="6159500" y="4126278"/>
            <a:ext cx="5183188" cy="26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Storyboard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C84FB-47E7-4388-9BF9-F35B22D6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22" y="4925949"/>
            <a:ext cx="2951558" cy="1096479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C78C0F4-9CD0-467F-AA94-2A6DDC17DBE5}"/>
              </a:ext>
            </a:extLst>
          </p:cNvPr>
          <p:cNvSpPr txBox="1">
            <a:spLocks/>
          </p:cNvSpPr>
          <p:nvPr/>
        </p:nvSpPr>
        <p:spPr>
          <a:xfrm>
            <a:off x="827088" y="4126278"/>
            <a:ext cx="5157787" cy="26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>
                <a:hlinkClick r:id="rId3"/>
              </a:rPr>
              <a:t>https://www.kaggle.com/lucabasa/dutch-energy</a:t>
            </a:r>
            <a:endParaRPr lang="en-S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9392F0-1A26-48C6-A229-69D795F8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10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49BE3-E561-4312-AC18-29C54D9E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2189"/>
            <a:ext cx="5157787" cy="823912"/>
          </a:xfrm>
        </p:spPr>
        <p:txBody>
          <a:bodyPr/>
          <a:lstStyle/>
          <a:p>
            <a:r>
              <a:rPr lang="en-SG" dirty="0"/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5CD27-12B6-493C-B70E-8DB56297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46101"/>
            <a:ext cx="5157787" cy="2671762"/>
          </a:xfrm>
        </p:spPr>
        <p:txBody>
          <a:bodyPr/>
          <a:lstStyle/>
          <a:p>
            <a:r>
              <a:rPr lang="en-SG" dirty="0"/>
              <a:t>To predict the </a:t>
            </a:r>
            <a:r>
              <a:rPr lang="en-SG" dirty="0" err="1"/>
              <a:t>gameweek</a:t>
            </a:r>
            <a:r>
              <a:rPr lang="en-SG" dirty="0"/>
              <a:t> point for each FPL player.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C1D9E-E996-4D97-8076-551187E65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2189"/>
            <a:ext cx="5183188" cy="823912"/>
          </a:xfrm>
        </p:spPr>
        <p:txBody>
          <a:bodyPr/>
          <a:lstStyle/>
          <a:p>
            <a:r>
              <a:rPr lang="en-SG" dirty="0"/>
              <a:t>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37CC9-1BE8-46DE-90B1-A9D498197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946101"/>
            <a:ext cx="5183188" cy="2671762"/>
          </a:xfrm>
        </p:spPr>
        <p:txBody>
          <a:bodyPr/>
          <a:lstStyle/>
          <a:p>
            <a:r>
              <a:rPr lang="en-SG" dirty="0"/>
              <a:t>Random Forest Classifier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9008135-20C6-4775-8ACB-D864EBA3A75A}"/>
              </a:ext>
            </a:extLst>
          </p:cNvPr>
          <p:cNvSpPr txBox="1">
            <a:spLocks/>
          </p:cNvSpPr>
          <p:nvPr/>
        </p:nvSpPr>
        <p:spPr>
          <a:xfrm>
            <a:off x="827088" y="330236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Dataset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0B1FE8D-7DB1-4288-AE82-196850B859AC}"/>
              </a:ext>
            </a:extLst>
          </p:cNvPr>
          <p:cNvSpPr txBox="1">
            <a:spLocks/>
          </p:cNvSpPr>
          <p:nvPr/>
        </p:nvSpPr>
        <p:spPr>
          <a:xfrm>
            <a:off x="6159500" y="3302366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Product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6989A4F-4F42-45A4-895F-9891DCD9E6B0}"/>
              </a:ext>
            </a:extLst>
          </p:cNvPr>
          <p:cNvSpPr txBox="1">
            <a:spLocks/>
          </p:cNvSpPr>
          <p:nvPr/>
        </p:nvSpPr>
        <p:spPr>
          <a:xfrm>
            <a:off x="6159500" y="4126278"/>
            <a:ext cx="5183188" cy="26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Storyboard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C84FB-47E7-4388-9BF9-F35B22D6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22" y="4925949"/>
            <a:ext cx="2951558" cy="1096479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C78C0F4-9CD0-467F-AA94-2A6DDC17DBE5}"/>
              </a:ext>
            </a:extLst>
          </p:cNvPr>
          <p:cNvSpPr txBox="1">
            <a:spLocks/>
          </p:cNvSpPr>
          <p:nvPr/>
        </p:nvSpPr>
        <p:spPr>
          <a:xfrm>
            <a:off x="827088" y="4126278"/>
            <a:ext cx="5157787" cy="2671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>
                <a:hlinkClick r:id="rId3"/>
              </a:rPr>
              <a:t>https://fantasy.premierleague.com/api/bootstrap-static/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>
                <a:hlinkClick r:id="rId4"/>
              </a:rPr>
              <a:t>https://rapidapi.com/heisenbug/api/premier-league-live-scores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>
                <a:hlinkClick r:id="rId5"/>
              </a:rPr>
              <a:t>https://www.kaggle.com/delayedkarma/fantasy-premier-league-20182019</a:t>
            </a:r>
            <a:endParaRPr lang="en-S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76774D-BACF-4C61-AAB9-9EB2844E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021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49BE3-E561-4312-AC18-29C54D9E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2189"/>
            <a:ext cx="5157787" cy="823912"/>
          </a:xfrm>
        </p:spPr>
        <p:txBody>
          <a:bodyPr/>
          <a:lstStyle/>
          <a:p>
            <a:r>
              <a:rPr lang="en-SG" dirty="0"/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5CD27-12B6-493C-B70E-8DB56297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46101"/>
            <a:ext cx="5157787" cy="2671762"/>
          </a:xfrm>
        </p:spPr>
        <p:txBody>
          <a:bodyPr/>
          <a:lstStyle/>
          <a:p>
            <a:r>
              <a:rPr lang="en-SG" dirty="0"/>
              <a:t>To analyse data from Fitbit volunteers.</a:t>
            </a:r>
          </a:p>
          <a:p>
            <a:r>
              <a:rPr lang="en-SG" dirty="0"/>
              <a:t>To predict volunteer id using past fitness data.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C1D9E-E996-4D97-8076-551187E65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2189"/>
            <a:ext cx="5183188" cy="823912"/>
          </a:xfrm>
        </p:spPr>
        <p:txBody>
          <a:bodyPr/>
          <a:lstStyle/>
          <a:p>
            <a:r>
              <a:rPr lang="en-SG" dirty="0"/>
              <a:t>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37CC9-1BE8-46DE-90B1-A9D498197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946101"/>
            <a:ext cx="5183188" cy="2671762"/>
          </a:xfrm>
        </p:spPr>
        <p:txBody>
          <a:bodyPr/>
          <a:lstStyle/>
          <a:p>
            <a:r>
              <a:rPr lang="en-SG" dirty="0"/>
              <a:t>Classification Models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9008135-20C6-4775-8ACB-D864EBA3A75A}"/>
              </a:ext>
            </a:extLst>
          </p:cNvPr>
          <p:cNvSpPr txBox="1">
            <a:spLocks/>
          </p:cNvSpPr>
          <p:nvPr/>
        </p:nvSpPr>
        <p:spPr>
          <a:xfrm>
            <a:off x="827088" y="330236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Dataset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0B1FE8D-7DB1-4288-AE82-196850B859AC}"/>
              </a:ext>
            </a:extLst>
          </p:cNvPr>
          <p:cNvSpPr txBox="1">
            <a:spLocks/>
          </p:cNvSpPr>
          <p:nvPr/>
        </p:nvSpPr>
        <p:spPr>
          <a:xfrm>
            <a:off x="6159500" y="3302366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Product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6989A4F-4F42-45A4-895F-9891DCD9E6B0}"/>
              </a:ext>
            </a:extLst>
          </p:cNvPr>
          <p:cNvSpPr txBox="1">
            <a:spLocks/>
          </p:cNvSpPr>
          <p:nvPr/>
        </p:nvSpPr>
        <p:spPr>
          <a:xfrm>
            <a:off x="6159500" y="4126278"/>
            <a:ext cx="5183188" cy="26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Storyboard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C84FB-47E7-4388-9BF9-F35B22D6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22" y="4925949"/>
            <a:ext cx="2951558" cy="1096479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C78C0F4-9CD0-467F-AA94-2A6DDC17DBE5}"/>
              </a:ext>
            </a:extLst>
          </p:cNvPr>
          <p:cNvSpPr txBox="1">
            <a:spLocks/>
          </p:cNvSpPr>
          <p:nvPr/>
        </p:nvSpPr>
        <p:spPr>
          <a:xfrm>
            <a:off x="827088" y="4126278"/>
            <a:ext cx="5157787" cy="26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>
                <a:hlinkClick r:id="rId3"/>
              </a:rPr>
              <a:t>https://zenodo.org/record/53894#.XUWXGG8zbIU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44222-4B9E-40A0-8B4B-E7473D63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818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49BE3-E561-4312-AC18-29C54D9E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2189"/>
            <a:ext cx="5157787" cy="823912"/>
          </a:xfrm>
        </p:spPr>
        <p:txBody>
          <a:bodyPr/>
          <a:lstStyle/>
          <a:p>
            <a:r>
              <a:rPr lang="en-SG" dirty="0"/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5CD27-12B6-493C-B70E-8DB56297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46101"/>
            <a:ext cx="5157787" cy="2671762"/>
          </a:xfrm>
        </p:spPr>
        <p:txBody>
          <a:bodyPr/>
          <a:lstStyle/>
          <a:p>
            <a:r>
              <a:rPr lang="en-SG" dirty="0"/>
              <a:t>To predict the outcome of a Clash Royale game for ladder or tournament mode.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C1D9E-E996-4D97-8076-551187E65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2189"/>
            <a:ext cx="5183188" cy="823912"/>
          </a:xfrm>
        </p:spPr>
        <p:txBody>
          <a:bodyPr/>
          <a:lstStyle/>
          <a:p>
            <a:r>
              <a:rPr lang="en-SG" dirty="0"/>
              <a:t>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37CC9-1BE8-46DE-90B1-A9D498197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946101"/>
            <a:ext cx="5183188" cy="2671762"/>
          </a:xfrm>
        </p:spPr>
        <p:txBody>
          <a:bodyPr/>
          <a:lstStyle/>
          <a:p>
            <a:r>
              <a:rPr lang="en-SG" dirty="0"/>
              <a:t>Logistic Regression</a:t>
            </a:r>
          </a:p>
          <a:p>
            <a:r>
              <a:rPr lang="en-SG" dirty="0"/>
              <a:t>Naive Bayes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9008135-20C6-4775-8ACB-D864EBA3A75A}"/>
              </a:ext>
            </a:extLst>
          </p:cNvPr>
          <p:cNvSpPr txBox="1">
            <a:spLocks/>
          </p:cNvSpPr>
          <p:nvPr/>
        </p:nvSpPr>
        <p:spPr>
          <a:xfrm>
            <a:off x="827088" y="330236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Dataset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7FB0C-B2C0-4BDB-8A77-A9EC3D11CBFF}"/>
              </a:ext>
            </a:extLst>
          </p:cNvPr>
          <p:cNvSpPr txBox="1">
            <a:spLocks/>
          </p:cNvSpPr>
          <p:nvPr/>
        </p:nvSpPr>
        <p:spPr>
          <a:xfrm>
            <a:off x="827088" y="4126278"/>
            <a:ext cx="5157787" cy="26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>
                <a:hlinkClick r:id="rId2"/>
              </a:rPr>
              <a:t>https://docs.royaleapi.com/#/</a:t>
            </a:r>
            <a:endParaRPr lang="en-SG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0B1FE8D-7DB1-4288-AE82-196850B859AC}"/>
              </a:ext>
            </a:extLst>
          </p:cNvPr>
          <p:cNvSpPr txBox="1">
            <a:spLocks/>
          </p:cNvSpPr>
          <p:nvPr/>
        </p:nvSpPr>
        <p:spPr>
          <a:xfrm>
            <a:off x="6159500" y="3302366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Product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6989A4F-4F42-45A4-895F-9891DCD9E6B0}"/>
              </a:ext>
            </a:extLst>
          </p:cNvPr>
          <p:cNvSpPr txBox="1">
            <a:spLocks/>
          </p:cNvSpPr>
          <p:nvPr/>
        </p:nvSpPr>
        <p:spPr>
          <a:xfrm>
            <a:off x="6159500" y="4126278"/>
            <a:ext cx="5183188" cy="26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Technical Report</a:t>
            </a: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CB64816D-D9B8-4A25-BD97-B7BBD53F9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499" y="4950190"/>
            <a:ext cx="1258589" cy="143156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2DD75D-BE51-463B-BDB9-644F432C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54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182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Felix Titling</vt:lpstr>
      <vt:lpstr>Office Theme</vt:lpstr>
      <vt:lpstr>EPISODE 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EPISODE I</dc:title>
  <dc:creator>Chee Keet Wong</dc:creator>
  <cp:lastModifiedBy>Chee Keet Wong</cp:lastModifiedBy>
  <cp:revision>3</cp:revision>
  <dcterms:created xsi:type="dcterms:W3CDTF">2019-08-04T03:18:19Z</dcterms:created>
  <dcterms:modified xsi:type="dcterms:W3CDTF">2019-08-04T12:11:29Z</dcterms:modified>
</cp:coreProperties>
</file>