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7CB49-06EC-47EB-BE76-E5E06CD7FB18}" v="9" dt="2019-08-30T07:57:33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 Keet Wong" userId="155b81f272b81788" providerId="LiveId" clId="{DA57CB49-06EC-47EB-BE76-E5E06CD7FB18}"/>
    <pc:docChg chg="undo custSel addSld modSld">
      <pc:chgData name="Chee Keet Wong" userId="155b81f272b81788" providerId="LiveId" clId="{DA57CB49-06EC-47EB-BE76-E5E06CD7FB18}" dt="2019-08-30T08:32:58.297" v="43" actId="1076"/>
      <pc:docMkLst>
        <pc:docMk/>
      </pc:docMkLst>
      <pc:sldChg chg="addSp delSp modSp add">
        <pc:chgData name="Chee Keet Wong" userId="155b81f272b81788" providerId="LiveId" clId="{DA57CB49-06EC-47EB-BE76-E5E06CD7FB18}" dt="2019-08-30T08:32:58.297" v="43" actId="1076"/>
        <pc:sldMkLst>
          <pc:docMk/>
          <pc:sldMk cId="616057353" sldId="256"/>
        </pc:sldMkLst>
        <pc:spChg chg="del">
          <ac:chgData name="Chee Keet Wong" userId="155b81f272b81788" providerId="LiveId" clId="{DA57CB49-06EC-47EB-BE76-E5E06CD7FB18}" dt="2019-08-30T07:54:11.273" v="1"/>
          <ac:spMkLst>
            <pc:docMk/>
            <pc:sldMk cId="616057353" sldId="256"/>
            <ac:spMk id="2" creationId="{C0CCB127-3245-495A-AAC5-04CDD1B51D3D}"/>
          </ac:spMkLst>
        </pc:spChg>
        <pc:spChg chg="del">
          <ac:chgData name="Chee Keet Wong" userId="155b81f272b81788" providerId="LiveId" clId="{DA57CB49-06EC-47EB-BE76-E5E06CD7FB18}" dt="2019-08-30T07:54:11.273" v="1"/>
          <ac:spMkLst>
            <pc:docMk/>
            <pc:sldMk cId="616057353" sldId="256"/>
            <ac:spMk id="3" creationId="{4A054D4F-31A3-48D3-8C9A-788623E8065C}"/>
          </ac:spMkLst>
        </pc:spChg>
        <pc:spChg chg="add del mod">
          <ac:chgData name="Chee Keet Wong" userId="155b81f272b81788" providerId="LiveId" clId="{DA57CB49-06EC-47EB-BE76-E5E06CD7FB18}" dt="2019-08-30T07:55:37.492" v="9" actId="478"/>
          <ac:spMkLst>
            <pc:docMk/>
            <pc:sldMk cId="616057353" sldId="256"/>
            <ac:spMk id="6" creationId="{3C6B5155-54DD-473B-A249-3271BD95769F}"/>
          </ac:spMkLst>
        </pc:spChg>
        <pc:spChg chg="add del mod">
          <ac:chgData name="Chee Keet Wong" userId="155b81f272b81788" providerId="LiveId" clId="{DA57CB49-06EC-47EB-BE76-E5E06CD7FB18}" dt="2019-08-30T07:56:50.725" v="24" actId="478"/>
          <ac:spMkLst>
            <pc:docMk/>
            <pc:sldMk cId="616057353" sldId="256"/>
            <ac:spMk id="7" creationId="{26900259-DCEC-465C-ADDA-4E8326178139}"/>
          </ac:spMkLst>
        </pc:spChg>
        <pc:spChg chg="add del mod">
          <ac:chgData name="Chee Keet Wong" userId="155b81f272b81788" providerId="LiveId" clId="{DA57CB49-06EC-47EB-BE76-E5E06CD7FB18}" dt="2019-08-30T08:32:52.725" v="41" actId="478"/>
          <ac:spMkLst>
            <pc:docMk/>
            <pc:sldMk cId="616057353" sldId="256"/>
            <ac:spMk id="10" creationId="{E7AEABEB-AE45-49BA-9F0A-BB72F04F6B97}"/>
          </ac:spMkLst>
        </pc:spChg>
        <pc:spChg chg="add del mod">
          <ac:chgData name="Chee Keet Wong" userId="155b81f272b81788" providerId="LiveId" clId="{DA57CB49-06EC-47EB-BE76-E5E06CD7FB18}" dt="2019-08-30T08:32:45.491" v="38" actId="478"/>
          <ac:spMkLst>
            <pc:docMk/>
            <pc:sldMk cId="616057353" sldId="256"/>
            <ac:spMk id="11" creationId="{B4C3755B-D776-4DCE-BE9B-8B2F7B8CC771}"/>
          </ac:spMkLst>
        </pc:spChg>
        <pc:picChg chg="add del mod">
          <ac:chgData name="Chee Keet Wong" userId="155b81f272b81788" providerId="LiveId" clId="{DA57CB49-06EC-47EB-BE76-E5E06CD7FB18}" dt="2019-08-30T08:32:58.297" v="43" actId="1076"/>
          <ac:picMkLst>
            <pc:docMk/>
            <pc:sldMk cId="616057353" sldId="256"/>
            <ac:picMk id="5" creationId="{B2F2692B-139F-462B-8361-1EAD0272A27A}"/>
          </ac:picMkLst>
        </pc:picChg>
        <pc:cxnChg chg="add del mod">
          <ac:chgData name="Chee Keet Wong" userId="155b81f272b81788" providerId="LiveId" clId="{DA57CB49-06EC-47EB-BE76-E5E06CD7FB18}" dt="2019-08-30T07:57:13.238" v="26" actId="11529"/>
          <ac:cxnSpMkLst>
            <pc:docMk/>
            <pc:sldMk cId="616057353" sldId="256"/>
            <ac:cxnSpMk id="9" creationId="{073973CB-B7C4-4653-B954-35ABF1BFEF6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0243-9ECF-406F-908F-3D20EFB31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59877-77AC-4001-AB43-911DEA3C6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FF87-4F81-4A13-8FBC-1D4AECD1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5288D-0F01-41C6-99F6-6448E3BD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9FB0A-5F12-4AF6-A7B4-3F4E91D6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31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841F-4ACB-43AA-8486-EB91042A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46B2-6307-4F7F-8DD0-DB4E027EA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7280-AB51-4CAA-9028-832AA177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5A20-02F1-4D5E-AFEF-A39439E8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842A-77B2-4C0A-BDC5-12630F0E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49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22D49-6A62-40A6-A4CA-0ACF3BAA6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7D4D-5B5C-4E51-9FFD-9878FA2E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152B-1A30-429E-BE27-828082D7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9436-B09C-4B33-B729-43156B03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52B17-9C04-410A-9BF8-0EFBE517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132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421D-F197-44EC-AF48-D331434F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7227-0104-44F6-8974-42B5E9B6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042D-C884-4EA0-87C5-BAB57F57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659D-70A9-46FD-8573-AA1F4C9B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F3473-CA65-4739-9CA8-1942F67C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FCAD-AC55-463D-B53C-B619D7A2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C5A1-671C-4A2C-8881-2AE8C9498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211A-CB16-4781-A43B-495D703B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4F5F-3C6D-423C-8F4F-DE7D51C7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128F-91FC-4701-B0B8-864FF63C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53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FFFE-DBA4-4A00-94CA-5387FDD1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C21A-D2E2-42BC-A4CE-F12594584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2D1A5-58E0-415D-B883-21681AB5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7475E-E8A0-4F0D-8FBF-6D384692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21A17-3791-40DA-A772-AB78E1CF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C4F53-5700-4BAF-8C94-718F3FAF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19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5FB8-F07C-4AE6-8DBE-2608AF54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58A8-5D78-4E2E-8243-5E3F0996E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829F0-BBFE-4431-8F42-0B3A7C9C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F563B-4AE2-428B-B11B-D7407441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E0054-DCD9-496E-9258-7D946FA5C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985AE-16F1-4456-8ED2-6A6265D5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298E7-7E98-418A-A4C4-278AB1B6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4D4C2-ABEC-46E0-8619-C713DA3C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87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3C75-E06C-43D4-A4D5-E8212F75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D3807-B7BA-4762-B5F6-EA035D13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17BD1-B912-45FE-97E3-B3FE252E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DF2A3-E8D2-4D60-B695-594FB96A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73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B8887-8766-45FE-B874-D78AFB2B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73058-5079-42C2-AA3D-D51CAEF5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F2C33-0740-4D79-9851-C08854A3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12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2614-723D-4728-9462-3DF3993E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004-1190-40FE-B2C2-3798A7DD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2B3BC-30B3-4E17-8701-FC7DA90B9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8B28B-55C6-42FC-AE56-AE0D19F5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81264-4DCC-47C1-9754-AEAAA978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20C19-14F2-4E15-A389-44598C46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5CDE-3EA1-464F-A85F-989FD683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754AB-BBC8-4B55-86AD-6860CC2A8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93577-6A3C-4D84-8A48-284779EB3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52D79-01CC-40A0-A107-38599EB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1453-2E4B-4010-8C28-D1137520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DBEDC-030F-4080-A817-A57FEB29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4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3B9BC-86C3-45EB-98C5-94A6566E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4F49-5070-45B1-B62E-BB7AF34A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884B-A12C-4CBC-8D43-18C00E1DF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0748-B5F6-47D7-B435-503C62042CB7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2C36-A929-43E3-AC6B-C4ACDE30A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A9C2-081A-431D-8705-B1276A05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A661-47BE-4AE3-87AA-FF0E8D4D86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98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cycle, orange, sitting&#10;&#10;Description automatically generated">
            <a:extLst>
              <a:ext uri="{FF2B5EF4-FFF2-40B4-BE49-F238E27FC236}">
                <a16:creationId xmlns:a16="http://schemas.microsoft.com/office/drawing/2014/main" id="{B2F2692B-139F-462B-8361-1EAD0272A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59" y="190500"/>
            <a:ext cx="647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5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Keet Wong</dc:creator>
  <cp:lastModifiedBy>Chee Keet Wong</cp:lastModifiedBy>
  <cp:revision>1</cp:revision>
  <dcterms:created xsi:type="dcterms:W3CDTF">2019-08-30T07:53:27Z</dcterms:created>
  <dcterms:modified xsi:type="dcterms:W3CDTF">2019-08-30T08:33:05Z</dcterms:modified>
</cp:coreProperties>
</file>