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2" r:id="rId2"/>
    <p:sldId id="276" r:id="rId3"/>
    <p:sldId id="269" r:id="rId4"/>
    <p:sldId id="274" r:id="rId5"/>
    <p:sldId id="262" r:id="rId6"/>
    <p:sldId id="267" r:id="rId7"/>
    <p:sldId id="257" r:id="rId8"/>
    <p:sldId id="258" r:id="rId9"/>
    <p:sldId id="260" r:id="rId10"/>
    <p:sldId id="266" r:id="rId11"/>
    <p:sldId id="273" r:id="rId12"/>
    <p:sldId id="265" r:id="rId13"/>
    <p:sldId id="268" r:id="rId14"/>
    <p:sldId id="270" r:id="rId15"/>
    <p:sldId id="261" r:id="rId16"/>
    <p:sldId id="263" r:id="rId17"/>
    <p:sldId id="256" r:id="rId18"/>
    <p:sldId id="271" r:id="rId19"/>
    <p:sldId id="277" r:id="rId20"/>
  </p:sldIdLst>
  <p:sldSz cx="14435138" cy="10826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636" y="1771879"/>
            <a:ext cx="12269867" cy="3769313"/>
          </a:xfrm>
        </p:spPr>
        <p:txBody>
          <a:bodyPr anchor="b"/>
          <a:lstStyle>
            <a:lvl1pPr algn="ctr">
              <a:defRPr sz="9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392" y="5686551"/>
            <a:ext cx="10826354" cy="2613958"/>
          </a:xfrm>
        </p:spPr>
        <p:txBody>
          <a:bodyPr/>
          <a:lstStyle>
            <a:lvl1pPr marL="0" indent="0" algn="ctr">
              <a:buNone/>
              <a:defRPr sz="3789"/>
            </a:lvl1pPr>
            <a:lvl2pPr marL="721736" indent="0" algn="ctr">
              <a:buNone/>
              <a:defRPr sz="3157"/>
            </a:lvl2pPr>
            <a:lvl3pPr marL="1443472" indent="0" algn="ctr">
              <a:buNone/>
              <a:defRPr sz="2841"/>
            </a:lvl3pPr>
            <a:lvl4pPr marL="2165208" indent="0" algn="ctr">
              <a:buNone/>
              <a:defRPr sz="2526"/>
            </a:lvl4pPr>
            <a:lvl5pPr marL="2886944" indent="0" algn="ctr">
              <a:buNone/>
              <a:defRPr sz="2526"/>
            </a:lvl5pPr>
            <a:lvl6pPr marL="3608680" indent="0" algn="ctr">
              <a:buNone/>
              <a:defRPr sz="2526"/>
            </a:lvl6pPr>
            <a:lvl7pPr marL="4330416" indent="0" algn="ctr">
              <a:buNone/>
              <a:defRPr sz="2526"/>
            </a:lvl7pPr>
            <a:lvl8pPr marL="5052151" indent="0" algn="ctr">
              <a:buNone/>
              <a:defRPr sz="2526"/>
            </a:lvl8pPr>
            <a:lvl9pPr marL="5773887" indent="0" algn="ctr">
              <a:buNone/>
              <a:defRPr sz="25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2619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579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0146" y="576424"/>
            <a:ext cx="3112577" cy="91751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416" y="576424"/>
            <a:ext cx="9157291" cy="91751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397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953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898" y="2699172"/>
            <a:ext cx="12450307" cy="4503626"/>
          </a:xfrm>
        </p:spPr>
        <p:txBody>
          <a:bodyPr anchor="b"/>
          <a:lstStyle>
            <a:lvl1pPr>
              <a:defRPr sz="94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898" y="7245404"/>
            <a:ext cx="12450307" cy="2368351"/>
          </a:xfrm>
        </p:spPr>
        <p:txBody>
          <a:bodyPr/>
          <a:lstStyle>
            <a:lvl1pPr marL="0" indent="0">
              <a:buNone/>
              <a:defRPr sz="3789">
                <a:solidFill>
                  <a:schemeClr val="tx1"/>
                </a:solidFill>
              </a:defRPr>
            </a:lvl1pPr>
            <a:lvl2pPr marL="721736" indent="0">
              <a:buNone/>
              <a:defRPr sz="3157">
                <a:solidFill>
                  <a:schemeClr val="tx1">
                    <a:tint val="75000"/>
                  </a:schemeClr>
                </a:solidFill>
              </a:defRPr>
            </a:lvl2pPr>
            <a:lvl3pPr marL="1443472" indent="0">
              <a:buNone/>
              <a:defRPr sz="2841">
                <a:solidFill>
                  <a:schemeClr val="tx1">
                    <a:tint val="75000"/>
                  </a:schemeClr>
                </a:solidFill>
              </a:defRPr>
            </a:lvl3pPr>
            <a:lvl4pPr marL="2165208" indent="0">
              <a:buNone/>
              <a:defRPr sz="2526">
                <a:solidFill>
                  <a:schemeClr val="tx1">
                    <a:tint val="75000"/>
                  </a:schemeClr>
                </a:solidFill>
              </a:defRPr>
            </a:lvl4pPr>
            <a:lvl5pPr marL="2886944" indent="0">
              <a:buNone/>
              <a:defRPr sz="2526">
                <a:solidFill>
                  <a:schemeClr val="tx1">
                    <a:tint val="75000"/>
                  </a:schemeClr>
                </a:solidFill>
              </a:defRPr>
            </a:lvl5pPr>
            <a:lvl6pPr marL="3608680" indent="0">
              <a:buNone/>
              <a:defRPr sz="2526">
                <a:solidFill>
                  <a:schemeClr val="tx1">
                    <a:tint val="75000"/>
                  </a:schemeClr>
                </a:solidFill>
              </a:defRPr>
            </a:lvl6pPr>
            <a:lvl7pPr marL="4330416" indent="0">
              <a:buNone/>
              <a:defRPr sz="2526">
                <a:solidFill>
                  <a:schemeClr val="tx1">
                    <a:tint val="75000"/>
                  </a:schemeClr>
                </a:solidFill>
              </a:defRPr>
            </a:lvl7pPr>
            <a:lvl8pPr marL="5052151" indent="0">
              <a:buNone/>
              <a:defRPr sz="2526">
                <a:solidFill>
                  <a:schemeClr val="tx1">
                    <a:tint val="75000"/>
                  </a:schemeClr>
                </a:solidFill>
              </a:defRPr>
            </a:lvl8pPr>
            <a:lvl9pPr marL="5773887" indent="0">
              <a:buNone/>
              <a:defRPr sz="25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55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416" y="2882121"/>
            <a:ext cx="6134934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7788" y="2882121"/>
            <a:ext cx="6134934" cy="6869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59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6" y="576427"/>
            <a:ext cx="12450307" cy="209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298" y="2654058"/>
            <a:ext cx="6106739" cy="1300713"/>
          </a:xfrm>
        </p:spPr>
        <p:txBody>
          <a:bodyPr anchor="b"/>
          <a:lstStyle>
            <a:lvl1pPr marL="0" indent="0">
              <a:buNone/>
              <a:defRPr sz="3789" b="1"/>
            </a:lvl1pPr>
            <a:lvl2pPr marL="721736" indent="0">
              <a:buNone/>
              <a:defRPr sz="3157" b="1"/>
            </a:lvl2pPr>
            <a:lvl3pPr marL="1443472" indent="0">
              <a:buNone/>
              <a:defRPr sz="2841" b="1"/>
            </a:lvl3pPr>
            <a:lvl4pPr marL="2165208" indent="0">
              <a:buNone/>
              <a:defRPr sz="2526" b="1"/>
            </a:lvl4pPr>
            <a:lvl5pPr marL="2886944" indent="0">
              <a:buNone/>
              <a:defRPr sz="2526" b="1"/>
            </a:lvl5pPr>
            <a:lvl6pPr marL="3608680" indent="0">
              <a:buNone/>
              <a:defRPr sz="2526" b="1"/>
            </a:lvl6pPr>
            <a:lvl7pPr marL="4330416" indent="0">
              <a:buNone/>
              <a:defRPr sz="2526" b="1"/>
            </a:lvl7pPr>
            <a:lvl8pPr marL="5052151" indent="0">
              <a:buNone/>
              <a:defRPr sz="2526" b="1"/>
            </a:lvl8pPr>
            <a:lvl9pPr marL="5773887" indent="0">
              <a:buNone/>
              <a:defRPr sz="25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298" y="3954771"/>
            <a:ext cx="6106739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7789" y="2654058"/>
            <a:ext cx="6136814" cy="1300713"/>
          </a:xfrm>
        </p:spPr>
        <p:txBody>
          <a:bodyPr anchor="b"/>
          <a:lstStyle>
            <a:lvl1pPr marL="0" indent="0">
              <a:buNone/>
              <a:defRPr sz="3789" b="1"/>
            </a:lvl1pPr>
            <a:lvl2pPr marL="721736" indent="0">
              <a:buNone/>
              <a:defRPr sz="3157" b="1"/>
            </a:lvl2pPr>
            <a:lvl3pPr marL="1443472" indent="0">
              <a:buNone/>
              <a:defRPr sz="2841" b="1"/>
            </a:lvl3pPr>
            <a:lvl4pPr marL="2165208" indent="0">
              <a:buNone/>
              <a:defRPr sz="2526" b="1"/>
            </a:lvl4pPr>
            <a:lvl5pPr marL="2886944" indent="0">
              <a:buNone/>
              <a:defRPr sz="2526" b="1"/>
            </a:lvl5pPr>
            <a:lvl6pPr marL="3608680" indent="0">
              <a:buNone/>
              <a:defRPr sz="2526" b="1"/>
            </a:lvl6pPr>
            <a:lvl7pPr marL="4330416" indent="0">
              <a:buNone/>
              <a:defRPr sz="2526" b="1"/>
            </a:lvl7pPr>
            <a:lvl8pPr marL="5052151" indent="0">
              <a:buNone/>
              <a:defRPr sz="2526" b="1"/>
            </a:lvl8pPr>
            <a:lvl9pPr marL="5773887" indent="0">
              <a:buNone/>
              <a:defRPr sz="25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7789" y="3954771"/>
            <a:ext cx="6136814" cy="5816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80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886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667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6" y="721783"/>
            <a:ext cx="4655708" cy="2526242"/>
          </a:xfrm>
        </p:spPr>
        <p:txBody>
          <a:bodyPr anchor="b"/>
          <a:lstStyle>
            <a:lvl1pPr>
              <a:defRPr sz="50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814" y="1558854"/>
            <a:ext cx="7307789" cy="7694010"/>
          </a:xfrm>
        </p:spPr>
        <p:txBody>
          <a:bodyPr/>
          <a:lstStyle>
            <a:lvl1pPr>
              <a:defRPr sz="5052"/>
            </a:lvl1pPr>
            <a:lvl2pPr>
              <a:defRPr sz="4420"/>
            </a:lvl2pPr>
            <a:lvl3pPr>
              <a:defRPr sz="3789"/>
            </a:lvl3pPr>
            <a:lvl4pPr>
              <a:defRPr sz="3157"/>
            </a:lvl4pPr>
            <a:lvl5pPr>
              <a:defRPr sz="3157"/>
            </a:lvl5pPr>
            <a:lvl6pPr>
              <a:defRPr sz="3157"/>
            </a:lvl6pPr>
            <a:lvl7pPr>
              <a:defRPr sz="3157"/>
            </a:lvl7pPr>
            <a:lvl8pPr>
              <a:defRPr sz="3157"/>
            </a:lvl8pPr>
            <a:lvl9pPr>
              <a:defRPr sz="31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296" y="3248025"/>
            <a:ext cx="4655708" cy="6017368"/>
          </a:xfrm>
        </p:spPr>
        <p:txBody>
          <a:bodyPr/>
          <a:lstStyle>
            <a:lvl1pPr marL="0" indent="0">
              <a:buNone/>
              <a:defRPr sz="2526"/>
            </a:lvl1pPr>
            <a:lvl2pPr marL="721736" indent="0">
              <a:buNone/>
              <a:defRPr sz="2210"/>
            </a:lvl2pPr>
            <a:lvl3pPr marL="1443472" indent="0">
              <a:buNone/>
              <a:defRPr sz="1894"/>
            </a:lvl3pPr>
            <a:lvl4pPr marL="2165208" indent="0">
              <a:buNone/>
              <a:defRPr sz="1579"/>
            </a:lvl4pPr>
            <a:lvl5pPr marL="2886944" indent="0">
              <a:buNone/>
              <a:defRPr sz="1579"/>
            </a:lvl5pPr>
            <a:lvl6pPr marL="3608680" indent="0">
              <a:buNone/>
              <a:defRPr sz="1579"/>
            </a:lvl6pPr>
            <a:lvl7pPr marL="4330416" indent="0">
              <a:buNone/>
              <a:defRPr sz="1579"/>
            </a:lvl7pPr>
            <a:lvl8pPr marL="5052151" indent="0">
              <a:buNone/>
              <a:defRPr sz="1579"/>
            </a:lvl8pPr>
            <a:lvl9pPr marL="5773887" indent="0">
              <a:buNone/>
              <a:defRPr sz="1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810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6" y="721783"/>
            <a:ext cx="4655708" cy="2526242"/>
          </a:xfrm>
        </p:spPr>
        <p:txBody>
          <a:bodyPr anchor="b"/>
          <a:lstStyle>
            <a:lvl1pPr>
              <a:defRPr sz="50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6814" y="1558854"/>
            <a:ext cx="7307789" cy="7694010"/>
          </a:xfrm>
        </p:spPr>
        <p:txBody>
          <a:bodyPr anchor="t"/>
          <a:lstStyle>
            <a:lvl1pPr marL="0" indent="0">
              <a:buNone/>
              <a:defRPr sz="5052"/>
            </a:lvl1pPr>
            <a:lvl2pPr marL="721736" indent="0">
              <a:buNone/>
              <a:defRPr sz="4420"/>
            </a:lvl2pPr>
            <a:lvl3pPr marL="1443472" indent="0">
              <a:buNone/>
              <a:defRPr sz="3789"/>
            </a:lvl3pPr>
            <a:lvl4pPr marL="2165208" indent="0">
              <a:buNone/>
              <a:defRPr sz="3157"/>
            </a:lvl4pPr>
            <a:lvl5pPr marL="2886944" indent="0">
              <a:buNone/>
              <a:defRPr sz="3157"/>
            </a:lvl5pPr>
            <a:lvl6pPr marL="3608680" indent="0">
              <a:buNone/>
              <a:defRPr sz="3157"/>
            </a:lvl6pPr>
            <a:lvl7pPr marL="4330416" indent="0">
              <a:buNone/>
              <a:defRPr sz="3157"/>
            </a:lvl7pPr>
            <a:lvl8pPr marL="5052151" indent="0">
              <a:buNone/>
              <a:defRPr sz="3157"/>
            </a:lvl8pPr>
            <a:lvl9pPr marL="5773887" indent="0">
              <a:buNone/>
              <a:defRPr sz="31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296" y="3248025"/>
            <a:ext cx="4655708" cy="6017368"/>
          </a:xfrm>
        </p:spPr>
        <p:txBody>
          <a:bodyPr/>
          <a:lstStyle>
            <a:lvl1pPr marL="0" indent="0">
              <a:buNone/>
              <a:defRPr sz="2526"/>
            </a:lvl1pPr>
            <a:lvl2pPr marL="721736" indent="0">
              <a:buNone/>
              <a:defRPr sz="2210"/>
            </a:lvl2pPr>
            <a:lvl3pPr marL="1443472" indent="0">
              <a:buNone/>
              <a:defRPr sz="1894"/>
            </a:lvl3pPr>
            <a:lvl4pPr marL="2165208" indent="0">
              <a:buNone/>
              <a:defRPr sz="1579"/>
            </a:lvl4pPr>
            <a:lvl5pPr marL="2886944" indent="0">
              <a:buNone/>
              <a:defRPr sz="1579"/>
            </a:lvl5pPr>
            <a:lvl6pPr marL="3608680" indent="0">
              <a:buNone/>
              <a:defRPr sz="1579"/>
            </a:lvl6pPr>
            <a:lvl7pPr marL="4330416" indent="0">
              <a:buNone/>
              <a:defRPr sz="1579"/>
            </a:lvl7pPr>
            <a:lvl8pPr marL="5052151" indent="0">
              <a:buNone/>
              <a:defRPr sz="1579"/>
            </a:lvl8pPr>
            <a:lvl9pPr marL="5773887" indent="0">
              <a:buNone/>
              <a:defRPr sz="1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108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416" y="576427"/>
            <a:ext cx="12450307" cy="209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416" y="2882121"/>
            <a:ext cx="12450307" cy="686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2416" y="10034796"/>
            <a:ext cx="3247906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FD4A1-BAA3-4E25-87C0-8518C158C8D0}" type="datetimeFigureOut">
              <a:rPr lang="en-SG" smtClean="0"/>
              <a:t>7/8/2019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1640" y="10034796"/>
            <a:ext cx="4871859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4816" y="10034796"/>
            <a:ext cx="3247906" cy="57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7D4D8-1109-4166-A408-0FC0EFB66B89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45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43472" rtl="0" eaLnBrk="1" latinLnBrk="0" hangingPunct="1">
        <a:lnSpc>
          <a:spcPct val="90000"/>
        </a:lnSpc>
        <a:spcBef>
          <a:spcPct val="0"/>
        </a:spcBef>
        <a:buNone/>
        <a:defRPr sz="69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868" indent="-360868" algn="l" defTabSz="1443472" rtl="0" eaLnBrk="1" latinLnBrk="0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sz="4420" kern="1200">
          <a:solidFill>
            <a:schemeClr val="tx1"/>
          </a:solidFill>
          <a:latin typeface="+mn-lt"/>
          <a:ea typeface="+mn-ea"/>
          <a:cs typeface="+mn-cs"/>
        </a:defRPr>
      </a:lvl1pPr>
      <a:lvl2pPr marL="1082604" indent="-360868" algn="l" defTabSz="1443472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9" kern="1200">
          <a:solidFill>
            <a:schemeClr val="tx1"/>
          </a:solidFill>
          <a:latin typeface="+mn-lt"/>
          <a:ea typeface="+mn-ea"/>
          <a:cs typeface="+mn-cs"/>
        </a:defRPr>
      </a:lvl2pPr>
      <a:lvl3pPr marL="1804340" indent="-360868" algn="l" defTabSz="1443472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526076" indent="-360868" algn="l" defTabSz="1443472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4pPr>
      <a:lvl5pPr marL="3247812" indent="-360868" algn="l" defTabSz="1443472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5pPr>
      <a:lvl6pPr marL="3969548" indent="-360868" algn="l" defTabSz="1443472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6pPr>
      <a:lvl7pPr marL="4691283" indent="-360868" algn="l" defTabSz="1443472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7pPr>
      <a:lvl8pPr marL="5413019" indent="-360868" algn="l" defTabSz="1443472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8pPr>
      <a:lvl9pPr marL="6134755" indent="-360868" algn="l" defTabSz="1443472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3472" rtl="0" eaLnBrk="1" latinLnBrk="0" hangingPunct="1">
        <a:defRPr sz="2841" kern="1200">
          <a:solidFill>
            <a:schemeClr val="tx1"/>
          </a:solidFill>
          <a:latin typeface="+mn-lt"/>
          <a:ea typeface="+mn-ea"/>
          <a:cs typeface="+mn-cs"/>
        </a:defRPr>
      </a:lvl1pPr>
      <a:lvl2pPr marL="721736" algn="l" defTabSz="1443472" rtl="0" eaLnBrk="1" latinLnBrk="0" hangingPunct="1">
        <a:defRPr sz="2841" kern="1200">
          <a:solidFill>
            <a:schemeClr val="tx1"/>
          </a:solidFill>
          <a:latin typeface="+mn-lt"/>
          <a:ea typeface="+mn-ea"/>
          <a:cs typeface="+mn-cs"/>
        </a:defRPr>
      </a:lvl2pPr>
      <a:lvl3pPr marL="1443472" algn="l" defTabSz="1443472" rtl="0" eaLnBrk="1" latinLnBrk="0" hangingPunct="1">
        <a:defRPr sz="2841" kern="1200">
          <a:solidFill>
            <a:schemeClr val="tx1"/>
          </a:solidFill>
          <a:latin typeface="+mn-lt"/>
          <a:ea typeface="+mn-ea"/>
          <a:cs typeface="+mn-cs"/>
        </a:defRPr>
      </a:lvl3pPr>
      <a:lvl4pPr marL="2165208" algn="l" defTabSz="1443472" rtl="0" eaLnBrk="1" latinLnBrk="0" hangingPunct="1">
        <a:defRPr sz="2841" kern="1200">
          <a:solidFill>
            <a:schemeClr val="tx1"/>
          </a:solidFill>
          <a:latin typeface="+mn-lt"/>
          <a:ea typeface="+mn-ea"/>
          <a:cs typeface="+mn-cs"/>
        </a:defRPr>
      </a:lvl4pPr>
      <a:lvl5pPr marL="2886944" algn="l" defTabSz="1443472" rtl="0" eaLnBrk="1" latinLnBrk="0" hangingPunct="1">
        <a:defRPr sz="2841" kern="1200">
          <a:solidFill>
            <a:schemeClr val="tx1"/>
          </a:solidFill>
          <a:latin typeface="+mn-lt"/>
          <a:ea typeface="+mn-ea"/>
          <a:cs typeface="+mn-cs"/>
        </a:defRPr>
      </a:lvl5pPr>
      <a:lvl6pPr marL="3608680" algn="l" defTabSz="1443472" rtl="0" eaLnBrk="1" latinLnBrk="0" hangingPunct="1">
        <a:defRPr sz="2841" kern="1200">
          <a:solidFill>
            <a:schemeClr val="tx1"/>
          </a:solidFill>
          <a:latin typeface="+mn-lt"/>
          <a:ea typeface="+mn-ea"/>
          <a:cs typeface="+mn-cs"/>
        </a:defRPr>
      </a:lvl6pPr>
      <a:lvl7pPr marL="4330416" algn="l" defTabSz="1443472" rtl="0" eaLnBrk="1" latinLnBrk="0" hangingPunct="1">
        <a:defRPr sz="2841" kern="1200">
          <a:solidFill>
            <a:schemeClr val="tx1"/>
          </a:solidFill>
          <a:latin typeface="+mn-lt"/>
          <a:ea typeface="+mn-ea"/>
          <a:cs typeface="+mn-cs"/>
        </a:defRPr>
      </a:lvl7pPr>
      <a:lvl8pPr marL="5052151" algn="l" defTabSz="1443472" rtl="0" eaLnBrk="1" latinLnBrk="0" hangingPunct="1">
        <a:defRPr sz="2841" kern="1200">
          <a:solidFill>
            <a:schemeClr val="tx1"/>
          </a:solidFill>
          <a:latin typeface="+mn-lt"/>
          <a:ea typeface="+mn-ea"/>
          <a:cs typeface="+mn-cs"/>
        </a:defRPr>
      </a:lvl8pPr>
      <a:lvl9pPr marL="5773887" algn="l" defTabSz="1443472" rtl="0" eaLnBrk="1" latinLnBrk="0" hangingPunct="1">
        <a:defRPr sz="28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C130D13-9A2E-4EA4-A242-780805009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380"/>
            <a:ext cx="14199568" cy="1044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2CD3B84-9767-4907-8AA7-33B252514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" y="445039"/>
            <a:ext cx="13024624" cy="993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7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0AAD2F-CCE9-43C3-A897-A994570FC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9" y="346075"/>
            <a:ext cx="13180740" cy="95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2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DE8EFF-0CB4-4B2C-B51A-4094A1571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6" y="460375"/>
            <a:ext cx="12801600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3B68AC1-796A-4ADB-B5F5-5A0FF6A82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3" y="319775"/>
            <a:ext cx="13269952" cy="92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1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B0CA51B-6134-4FDD-8F71-99978041A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6" y="774699"/>
            <a:ext cx="13269952" cy="92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58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A556758-E9A7-4007-BAD4-B572D828E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1" y="762788"/>
            <a:ext cx="12779297" cy="94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B8391EC-3010-4B96-BCC3-4AA228774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59" y="742771"/>
            <a:ext cx="13426068" cy="94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icture containing stationary&#10;&#10;Description automatically generated">
            <a:extLst>
              <a:ext uri="{FF2B5EF4-FFF2-40B4-BE49-F238E27FC236}">
                <a16:creationId xmlns:a16="http://schemas.microsoft.com/office/drawing/2014/main" id="{E9BE4DA0-17DD-4893-9EE0-AAB7713D795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17563"/>
            <a:ext cx="13649093" cy="9151937"/>
          </a:xfrm>
        </p:spPr>
      </p:pic>
    </p:spTree>
    <p:extLst>
      <p:ext uri="{BB962C8B-B14F-4D97-AF65-F5344CB8AC3E}">
        <p14:creationId xmlns:p14="http://schemas.microsoft.com/office/powerpoint/2010/main" val="7524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9075B70-E428-4220-B51C-ACA2F6B79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0" y="841375"/>
            <a:ext cx="13046927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324C5-B004-4012-A956-87E44C04B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32"/>
          <a:stretch/>
        </p:blipFill>
        <p:spPr>
          <a:xfrm>
            <a:off x="376837" y="352560"/>
            <a:ext cx="13205348" cy="5060815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37056-4ED4-4494-B0E4-7FCEFA9EE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18" y="6045588"/>
            <a:ext cx="12977667" cy="39592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EC8C67-5170-4297-9520-13F20C374073}"/>
              </a:ext>
            </a:extLst>
          </p:cNvPr>
          <p:cNvCxnSpPr/>
          <p:nvPr/>
        </p:nvCxnSpPr>
        <p:spPr>
          <a:xfrm flipH="1" flipV="1">
            <a:off x="4482790" y="5413375"/>
            <a:ext cx="312234" cy="373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AE61A4-BBC6-4266-AC94-51D016C7A764}"/>
              </a:ext>
            </a:extLst>
          </p:cNvPr>
          <p:cNvCxnSpPr/>
          <p:nvPr/>
        </p:nvCxnSpPr>
        <p:spPr>
          <a:xfrm flipV="1">
            <a:off x="5865541" y="5413375"/>
            <a:ext cx="0" cy="297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B3851-1996-4686-84D8-41D3F001556D}"/>
              </a:ext>
            </a:extLst>
          </p:cNvPr>
          <p:cNvCxnSpPr/>
          <p:nvPr/>
        </p:nvCxnSpPr>
        <p:spPr>
          <a:xfrm flipV="1">
            <a:off x="9567746" y="5413375"/>
            <a:ext cx="156117" cy="223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2BA1C4-DBEA-4ED0-9712-394F862B3BBB}"/>
              </a:ext>
            </a:extLst>
          </p:cNvPr>
          <p:cNvCxnSpPr/>
          <p:nvPr/>
        </p:nvCxnSpPr>
        <p:spPr>
          <a:xfrm flipV="1">
            <a:off x="10816683" y="5413375"/>
            <a:ext cx="312234" cy="83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E0DFA-71C4-4EE6-8199-652B635F3B2E}"/>
              </a:ext>
            </a:extLst>
          </p:cNvPr>
          <p:cNvCxnSpPr/>
          <p:nvPr/>
        </p:nvCxnSpPr>
        <p:spPr>
          <a:xfrm flipV="1">
            <a:off x="11753385" y="5620215"/>
            <a:ext cx="825191" cy="325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56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A02F02D-5E6F-477E-AAC5-DC2BF94E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880434" cy="108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5B112-C4FA-4F04-80DA-9A9A97480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924065" cy="101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7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5324C5-B004-4012-A956-87E44C04B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6" y="-1"/>
            <a:ext cx="13024624" cy="106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215152-C78B-420B-A653-EC9E6DC8C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06" y="658495"/>
            <a:ext cx="13046926" cy="95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0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6359E7-4446-45C0-BD67-B2F436E7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4" y="340676"/>
            <a:ext cx="13718442" cy="1013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4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7089CB-8746-4BB0-B154-1E9BADC08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66" y="269875"/>
            <a:ext cx="13314556" cy="95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2FB323E-B5BE-4A92-89FC-CF481F3F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0" y="22225"/>
            <a:ext cx="13180741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5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0A7021A0-EBD3-4668-BAAC-B246ADDA0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915171" cy="98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0</Words>
  <Application>Microsoft Office PowerPoint</Application>
  <PresentationFormat>Custom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Daylight by Month Year</dc:title>
  <dc:creator>Chee Keet Wong</dc:creator>
  <cp:lastModifiedBy>Chee Keet Wong</cp:lastModifiedBy>
  <cp:revision>14</cp:revision>
  <dcterms:created xsi:type="dcterms:W3CDTF">2019-08-07T06:12:34Z</dcterms:created>
  <dcterms:modified xsi:type="dcterms:W3CDTF">2019-08-07T12:00:12Z</dcterms:modified>
</cp:coreProperties>
</file>