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2" r:id="rId3"/>
    <p:sldId id="282" r:id="rId4"/>
    <p:sldId id="276" r:id="rId5"/>
    <p:sldId id="269" r:id="rId6"/>
    <p:sldId id="274" r:id="rId7"/>
    <p:sldId id="262" r:id="rId8"/>
    <p:sldId id="281" r:id="rId9"/>
    <p:sldId id="267" r:id="rId10"/>
    <p:sldId id="257" r:id="rId11"/>
    <p:sldId id="258" r:id="rId12"/>
    <p:sldId id="260" r:id="rId13"/>
    <p:sldId id="266" r:id="rId14"/>
    <p:sldId id="277" r:id="rId15"/>
    <p:sldId id="273" r:id="rId16"/>
    <p:sldId id="265" r:id="rId17"/>
    <p:sldId id="279" r:id="rId18"/>
    <p:sldId id="268" r:id="rId19"/>
    <p:sldId id="270" r:id="rId20"/>
    <p:sldId id="261" r:id="rId21"/>
    <p:sldId id="263" r:id="rId22"/>
    <p:sldId id="256" r:id="rId23"/>
    <p:sldId id="278" r:id="rId24"/>
    <p:sldId id="271" r:id="rId25"/>
    <p:sldId id="275" r:id="rId26"/>
    <p:sldId id="284" r:id="rId27"/>
    <p:sldId id="283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0CFD-3606-4437-9342-E7E65F5E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92FB5-451E-4442-B73C-62D09404B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7598-E886-45B4-8279-DE3BDA6F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43B1-1F2F-4EEE-84A4-6CCBABA4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5A172-03D6-4772-86AB-4F50050D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30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BF60-A0BA-4423-951C-E793235C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724D0-B63C-4D57-A782-BBA7880A0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AE66-B8AF-499F-B137-6BD603B4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85D-6EA5-4A7B-86AF-B88BC6D5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DA40-FDE6-42D0-94A4-E16AF70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829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93271-D0CB-4B36-84B0-A462644CE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C52D-6D18-4473-AA9F-E6D71AB0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0E9F-4F83-429A-915F-C8921A5D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4A88-6F01-4640-96EE-5C7D6F5A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7743-0FD4-4577-B271-C5F5E68B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91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FF72-BFC5-4ED0-B21F-7279BFB9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99AB-EFC5-48E0-8F3B-50CB8A22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3962-3953-4894-8C13-9D0F5431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1394-0E10-44FE-BDC9-A93632C7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0A40-1403-43E7-8E56-601D66BA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959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D680-7DA1-4ED6-ABB6-9DD003BC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A719-3865-468C-8AA3-A53B63B6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7F67-54FA-4608-A331-DFE405E5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9D58-DA51-4032-BB16-8EA341E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7684-BBAF-4027-90AC-94E3224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676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A8B8-48C4-4732-9CE7-87EBC997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015B-7F9E-4E01-80E3-2633C34C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D3630-727C-47FD-B0B7-3D3361AD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025B7-2BFF-4032-8F92-1526B6C4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2DD2-87ED-40F8-9A42-45433F6B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B36E-0769-45FD-9A55-2F6EE251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04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E7F0-21AE-4809-9D4F-4DE9EB2D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913B-8B5B-4BE4-9307-07A13B02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995A-1834-48CB-8132-2C4F6D24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4F9CF-8A65-4FD7-A70F-A0202ECD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CEC4F-FE93-4047-A41D-064B4E668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336EE-F1C3-479B-AA13-62570F33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00D22-1E26-46BE-876C-86F80270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C4BC-5744-4ACD-9F24-CEAC918F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196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1500-59C9-4D15-BB5F-0B7ABCD7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40431-05C4-44CD-B15C-6381F835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C9769-36EE-4B44-9222-CBE5DE68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15F5E-EA3D-4349-A569-DDBE34CC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106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5318-EDB5-4CE4-856B-FA084537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C7588-376A-494E-AF06-96D48AF9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CA609-3263-4AA3-97C2-A683526F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829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4662-6E0F-4B5F-83E1-35A5DE91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E6F4-34DA-4116-945E-ADBDFBB5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7E8B7-4CAB-4471-9DEF-666704F9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52A61-7796-416C-A400-1703DC11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73B66-EC91-46BE-A546-A6EAF66E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82F6-941D-4AC7-ACAB-F093101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09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84B-FA24-4575-BA7A-23129E14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5C9A4-40D1-4B37-8296-4B9EEE418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5DD5E-1055-42B0-A8F6-385A306C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0F8AB-2AF2-43C9-9B2E-29588667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8AA16-EBED-42A2-952C-D3A5C090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AA31-3D1F-42F2-A4FB-C5C61BD2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197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CBBBA-4AFB-4B62-9619-7B4CD56A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6F9A-5118-4027-9BF6-1669404C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2C26-E606-48F6-BB27-F5D62891B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42CE-C383-4EA0-ACB9-8FD925AC6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B54A-9F9C-46A7-8EDA-B50507CAF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84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54D5E-7A23-4B94-A441-B4D70D6A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893828-8548-4432-A1F2-C748DB31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234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4894-6F65-4A66-AEAD-EFF9F560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 Virus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7089CB-8746-4BB0-B154-1E9BADC08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42" y="1690688"/>
            <a:ext cx="7061563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C0D9-0AA0-488F-B960-E3C2470B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Virus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FB323E-B5BE-4A92-89FC-CF481F3F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90" y="1686940"/>
            <a:ext cx="9960619" cy="46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5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Virus Mosquito</a:t>
            </a:r>
          </a:p>
        </p:txBody>
      </p:sp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0A7021A0-EBD3-4668-BAAC-B246ADDA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66" y="1867245"/>
            <a:ext cx="7526867" cy="45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2CD3B84-9767-4907-8AA7-33B252514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" y="574528"/>
            <a:ext cx="12122773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C1A0-AFDC-478D-859D-28A23F0B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3118-7A31-4489-A75E-F180CC54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974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AAD2F-CCE9-43C3-A897-A994570FC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" y="1009098"/>
            <a:ext cx="10873677" cy="48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2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Spray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E8EFF-0CB4-4B2C-B51A-4094A1571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90" y="1690688"/>
            <a:ext cx="7201270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AF8F-4918-43DE-8076-C9A6A2A9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5012-DCF1-4620-877F-8DC4795A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588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3B68AC1-796A-4ADB-B5F5-5A0FF6A8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2" y="574528"/>
            <a:ext cx="11792556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B0CA51B-6134-4FDD-8F71-99978041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2" y="574528"/>
            <a:ext cx="11792556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C130D13-9A2E-4EA4-A242-780805009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1" y="2023672"/>
            <a:ext cx="8890457" cy="425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A556758-E9A7-4007-BAD4-B572D828E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61" y="1281701"/>
            <a:ext cx="10225639" cy="49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B8391EC-3010-4B96-BCC3-4AA22877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3" y="574528"/>
            <a:ext cx="11544893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D08699-603A-489D-A432-F3F1873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Daylight by Month Year</a:t>
            </a:r>
          </a:p>
        </p:txBody>
      </p:sp>
      <p:pic>
        <p:nvPicPr>
          <p:cNvPr id="7" name="Content Placeholder 6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E9BE4DA0-17DD-4893-9EE0-AAB7713D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0477"/>
            <a:ext cx="10515600" cy="4341633"/>
          </a:xfrm>
        </p:spPr>
      </p:pic>
    </p:spTree>
    <p:extLst>
      <p:ext uri="{BB962C8B-B14F-4D97-AF65-F5344CB8AC3E}">
        <p14:creationId xmlns:p14="http://schemas.microsoft.com/office/powerpoint/2010/main" val="7524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5740-16F7-4222-AF94-E48C57A8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DD91-5984-48FE-97F1-2C68CA22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238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9075B70-E428-4220-B51C-ACA2F6B7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33" y="0"/>
            <a:ext cx="7429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6445E0-D67F-4D0A-BA4C-80E6A610A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50" y="0"/>
            <a:ext cx="6926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5740-16F7-4222-AF94-E48C57A8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DD91-5984-48FE-97F1-2C68CA22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509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61CD76-6E39-450E-937F-01BF9C0C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27" y="0"/>
            <a:ext cx="6926099" cy="6858000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502941B-F60C-493C-A698-D51DF2AA8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833"/>
            <a:ext cx="4856813" cy="66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36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61CD76-6E39-450E-937F-01BF9C0C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22" y="0"/>
            <a:ext cx="6747504" cy="6858000"/>
          </a:xfrm>
          <a:prstGeom prst="rect">
            <a:avLst/>
          </a:prstGeom>
        </p:spPr>
      </p:pic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357F94B-B7E6-4F87-9572-A2D44345C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4098" y="574528"/>
            <a:ext cx="11544893" cy="5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179B-FDBF-4152-9500-67152114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6975-8BFC-4857-974B-EF16C463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134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A02F02D-5E6F-477E-AAC5-DC2BF94E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1" y="1888761"/>
            <a:ext cx="8890457" cy="4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5B112-C4FA-4F04-80DA-9A9A9748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79" y="1933731"/>
            <a:ext cx="10554242" cy="46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7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324C5-B004-4012-A956-87E44C04B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219" y="0"/>
            <a:ext cx="7713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Mosquito Type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15152-C78B-420B-A653-EC9E6DC8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89" y="1690688"/>
            <a:ext cx="7252073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0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B466-33BE-475D-8994-97FC1F4E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F294-4105-4957-9E94-5AC11847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2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F011-E4EF-435A-98E5-769F19B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Virus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6359E7-4446-45C0-BD67-B2F436E7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679619" cy="5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Office PowerPoint</Application>
  <PresentationFormat>Widescreen</PresentationFormat>
  <Paragraphs>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Mosquito</vt:lpstr>
      <vt:lpstr>Mosquito</vt:lpstr>
      <vt:lpstr>Mosquito Type</vt:lpstr>
      <vt:lpstr>Mosquito Type</vt:lpstr>
      <vt:lpstr>Mosquito Type</vt:lpstr>
      <vt:lpstr>PowerPoint Presentation</vt:lpstr>
      <vt:lpstr>Mosquito Type</vt:lpstr>
      <vt:lpstr>Virus</vt:lpstr>
      <vt:lpstr>Virus</vt:lpstr>
      <vt:lpstr>Mosquito Type Virus</vt:lpstr>
      <vt:lpstr>Virus</vt:lpstr>
      <vt:lpstr>Virus Mosquito</vt:lpstr>
      <vt:lpstr>PowerPoint Presentation</vt:lpstr>
      <vt:lpstr>Spray</vt:lpstr>
      <vt:lpstr>Spray</vt:lpstr>
      <vt:lpstr>Spray</vt:lpstr>
      <vt:lpstr>Weather</vt:lpstr>
      <vt:lpstr>PowerPoint Presentation</vt:lpstr>
      <vt:lpstr>PowerPoint Presentation</vt:lpstr>
      <vt:lpstr>PowerPoint Presentation</vt:lpstr>
      <vt:lpstr>PowerPoint Presentation</vt:lpstr>
      <vt:lpstr>Daylight by Month Year</vt:lpstr>
      <vt:lpstr>Map</vt:lpstr>
      <vt:lpstr>PowerPoint Presentation</vt:lpstr>
      <vt:lpstr>PowerPoint Presentation</vt:lpstr>
      <vt:lpstr>Combine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Daylight by Month Year</dc:title>
  <dc:creator>Chee Keet Wong</dc:creator>
  <cp:lastModifiedBy>Chee Keet Wong</cp:lastModifiedBy>
  <cp:revision>6</cp:revision>
  <dcterms:created xsi:type="dcterms:W3CDTF">2019-08-07T06:12:34Z</dcterms:created>
  <dcterms:modified xsi:type="dcterms:W3CDTF">2019-08-07T08:22:17Z</dcterms:modified>
</cp:coreProperties>
</file>