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CD7445-E828-4C5E-8029-B248A11D2A3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D2B694-E5BF-41F8-A0F0-6B1376DE94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D7445-E828-4C5E-8029-B248A11D2A3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D2B694-E5BF-41F8-A0F0-6B1376DE94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D7445-E828-4C5E-8029-B248A11D2A3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D2B694-E5BF-41F8-A0F0-6B1376DE94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D7445-E828-4C5E-8029-B248A11D2A3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D2B694-E5BF-41F8-A0F0-6B1376DE94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D7445-E828-4C5E-8029-B248A11D2A3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D2B694-E5BF-41F8-A0F0-6B1376DE94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D7445-E828-4C5E-8029-B248A11D2A3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D2B694-E5BF-41F8-A0F0-6B1376DE94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D7445-E828-4C5E-8029-B248A11D2A3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D2B694-E5BF-41F8-A0F0-6B1376DE94B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D7445-E828-4C5E-8029-B248A11D2A3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D2B694-E5BF-41F8-A0F0-6B1376DE94B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D7445-E828-4C5E-8029-B248A11D2A3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D2B694-E5BF-41F8-A0F0-6B1376DE94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CD7445-E828-4C5E-8029-B248A11D2A3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D2B694-E5BF-41F8-A0F0-6B1376DE94B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CD7445-E828-4C5E-8029-B248A11D2A3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D2B694-E5BF-41F8-A0F0-6B1376DE94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CD7445-E828-4C5E-8029-B248A11D2A38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0D2B694-E5BF-41F8-A0F0-6B1376DE94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Handwritten Digit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Heelan</a:t>
            </a:r>
            <a:r>
              <a:rPr lang="en-US" dirty="0" smtClean="0"/>
              <a:t> (cjh276)</a:t>
            </a:r>
          </a:p>
          <a:p>
            <a:r>
              <a:rPr lang="en-US" dirty="0" smtClean="0"/>
              <a:t>Bok Young Kim (bk294)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399"/>
          </a:xfrm>
        </p:spPr>
        <p:txBody>
          <a:bodyPr>
            <a:normAutofit/>
          </a:bodyPr>
          <a:lstStyle/>
          <a:p>
            <a:r>
              <a:rPr lang="en-US" dirty="0" smtClean="0"/>
              <a:t>Train a program to recognize handwritten digits from the MNIST database</a:t>
            </a:r>
          </a:p>
          <a:p>
            <a:r>
              <a:rPr lang="en-US" dirty="0" smtClean="0"/>
              <a:t>Digits are 24x24 pixel 8-bit grayscale images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pic>
        <p:nvPicPr>
          <p:cNvPr id="1030" name="Picture 6" descr="C:\Users\Chris\Documents\2014fa\cs4701\Handwriting\report\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029200"/>
            <a:ext cx="762000" cy="762000"/>
          </a:xfrm>
          <a:prstGeom prst="rect">
            <a:avLst/>
          </a:prstGeom>
          <a:noFill/>
        </p:spPr>
      </p:pic>
      <p:pic>
        <p:nvPicPr>
          <p:cNvPr id="1031" name="Picture 7" descr="C:\Users\Chris\Documents\2014fa\cs4701\Handwriting\report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5029200"/>
            <a:ext cx="800100" cy="800100"/>
          </a:xfrm>
          <a:prstGeom prst="rect">
            <a:avLst/>
          </a:prstGeom>
          <a:noFill/>
        </p:spPr>
      </p:pic>
      <p:pic>
        <p:nvPicPr>
          <p:cNvPr id="1032" name="Picture 8" descr="C:\Users\Chris\Documents\2014fa\cs4701\Handwriting\report\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5029200"/>
            <a:ext cx="800100" cy="800100"/>
          </a:xfrm>
          <a:prstGeom prst="rect">
            <a:avLst/>
          </a:prstGeom>
          <a:noFill/>
        </p:spPr>
      </p:pic>
      <p:pic>
        <p:nvPicPr>
          <p:cNvPr id="1033" name="Picture 9" descr="C:\Users\Chris\Documents\2014fa\cs4701\Handwriting\report\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5029200"/>
            <a:ext cx="800100" cy="80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rayscale vectors (each feature is an integer from 0 to 255, with 0 being white)</a:t>
            </a:r>
          </a:p>
          <a:p>
            <a:r>
              <a:rPr lang="en-US" dirty="0" smtClean="0"/>
              <a:t>Conversion to black and white using Otsu’s method</a:t>
            </a:r>
          </a:p>
          <a:p>
            <a:pPr lvl="1"/>
            <a:r>
              <a:rPr lang="en-US" dirty="0" smtClean="0"/>
              <a:t>Otsu’s method calculates a threshold for each picture, which is more reliable over many pictures than using a single threshold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Experiment with different maximum depths</a:t>
            </a:r>
          </a:p>
          <a:p>
            <a:r>
              <a:rPr lang="en-US" dirty="0" smtClean="0"/>
              <a:t>Random Forests</a:t>
            </a:r>
          </a:p>
          <a:p>
            <a:pPr lvl="1"/>
            <a:r>
              <a:rPr lang="en-US" dirty="0" smtClean="0"/>
              <a:t>Experiment with the maximum depth for each tree, and the number of trees used</a:t>
            </a:r>
          </a:p>
          <a:p>
            <a:r>
              <a:rPr lang="en-US" dirty="0" smtClean="0"/>
              <a:t>SVMs</a:t>
            </a:r>
          </a:p>
          <a:p>
            <a:pPr lvl="1"/>
            <a:r>
              <a:rPr lang="en-US" dirty="0" smtClean="0"/>
              <a:t>Experiment with different kernels</a:t>
            </a:r>
          </a:p>
          <a:p>
            <a:pPr lvl="1"/>
            <a:r>
              <a:rPr lang="en-US" dirty="0" smtClean="0"/>
              <a:t>C wasn’t helpful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Algorithms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3999"/>
          </a:xfrm>
        </p:spPr>
        <p:txBody>
          <a:bodyPr>
            <a:normAutofit/>
          </a:bodyPr>
          <a:lstStyle/>
          <a:p>
            <a:r>
              <a:rPr lang="en-US" dirty="0" smtClean="0"/>
              <a:t>Best results</a:t>
            </a:r>
          </a:p>
          <a:p>
            <a:pPr lvl="1"/>
            <a:r>
              <a:rPr lang="en-US" dirty="0" smtClean="0"/>
              <a:t>SVMs:  96.17%</a:t>
            </a:r>
          </a:p>
          <a:p>
            <a:pPr lvl="1"/>
            <a:r>
              <a:rPr lang="en-US" dirty="0" smtClean="0"/>
              <a:t>Random Forests: 95.05%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076" name="Picture 4" descr="C:\Users\Chris\Documents\2014fa\cs4701\Handwriting\report\GrayscaleSV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52750"/>
            <a:ext cx="3810000" cy="2857500"/>
          </a:xfrm>
          <a:prstGeom prst="rect">
            <a:avLst/>
          </a:prstGeom>
          <a:noFill/>
        </p:spPr>
      </p:pic>
      <p:pic>
        <p:nvPicPr>
          <p:cNvPr id="3078" name="Picture 6" descr="C:\Users\Chris\Documents\2014fa\cs4701\Handwriting\report\BlackandWhiteSVM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892357"/>
            <a:ext cx="3839724" cy="28797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The classifier made errors on digits that were poorly drawn – this is a good sign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Mistakes</a:t>
            </a:r>
            <a:endParaRPr lang="en-US" dirty="0"/>
          </a:p>
        </p:txBody>
      </p:sp>
      <p:pic>
        <p:nvPicPr>
          <p:cNvPr id="2050" name="Picture 2" descr="C:\Users\Chris\Documents\2014fa\cs4701\Handwriting\report\mistake[3]_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419600"/>
            <a:ext cx="800100" cy="800100"/>
          </a:xfrm>
          <a:prstGeom prst="rect">
            <a:avLst/>
          </a:prstGeom>
          <a:noFill/>
        </p:spPr>
      </p:pic>
      <p:pic>
        <p:nvPicPr>
          <p:cNvPr id="2051" name="Picture 3" descr="C:\Users\Chris\Documents\2014fa\cs4701\Handwriting\report\mistake[7]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343400"/>
            <a:ext cx="800100" cy="800100"/>
          </a:xfrm>
          <a:prstGeom prst="rect">
            <a:avLst/>
          </a:prstGeom>
          <a:noFill/>
        </p:spPr>
      </p:pic>
      <p:pic>
        <p:nvPicPr>
          <p:cNvPr id="2052" name="Picture 4" descr="C:\Users\Chris\Documents\2014fa\cs4701\Handwriting\report\mistake[4]_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343400"/>
            <a:ext cx="800100" cy="800100"/>
          </a:xfrm>
          <a:prstGeom prst="rect">
            <a:avLst/>
          </a:prstGeom>
          <a:noFill/>
        </p:spPr>
      </p:pic>
      <p:pic>
        <p:nvPicPr>
          <p:cNvPr id="2053" name="Picture 5" descr="C:\Users\Chris\Documents\2014fa\cs4701\Handwriting\report\mistake[2]_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4419600"/>
            <a:ext cx="800100" cy="80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hris\Documents\2014fa\cs4701\Handwriting\report\confus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143000"/>
            <a:ext cx="6629400" cy="49720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r>
              <a:rPr lang="en-US" dirty="0" smtClean="0"/>
              <a:t>Very good results even with half the training examples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We Use Less Training Data?</a:t>
            </a:r>
            <a:endParaRPr lang="en-US" dirty="0"/>
          </a:p>
        </p:txBody>
      </p:sp>
      <p:pic>
        <p:nvPicPr>
          <p:cNvPr id="5122" name="Picture 2" descr="C:\Users\Chris\Documents\2014fa\cs4701\Handwriting\report\GrayscaleSVMsExamp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200400"/>
            <a:ext cx="3733800" cy="2800350"/>
          </a:xfrm>
          <a:prstGeom prst="rect">
            <a:avLst/>
          </a:prstGeom>
          <a:noFill/>
        </p:spPr>
      </p:pic>
      <p:pic>
        <p:nvPicPr>
          <p:cNvPr id="5123" name="Picture 3" descr="C:\Users\Chris\Documents\2014fa\cs4701\Handwriting\report\BlackandWhiteRandomForestsExampl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124200"/>
            <a:ext cx="37592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96% accuracy is great</a:t>
            </a:r>
          </a:p>
          <a:p>
            <a:r>
              <a:rPr lang="en-US" dirty="0" smtClean="0"/>
              <a:t>No significant difference between grayscale and black and white</a:t>
            </a:r>
          </a:p>
          <a:p>
            <a:r>
              <a:rPr lang="en-US" dirty="0" smtClean="0"/>
              <a:t>It would be easy to extend this program to recognize all alphanumeric characters</a:t>
            </a:r>
          </a:p>
          <a:p>
            <a:pPr lvl="1"/>
            <a:r>
              <a:rPr lang="en-US" dirty="0" smtClean="0"/>
              <a:t>Better with Random Forests than SVMs</a:t>
            </a:r>
          </a:p>
          <a:p>
            <a:r>
              <a:rPr lang="en-US" dirty="0" smtClean="0"/>
              <a:t>Relatively few training examples needed to learn digit concepts</a:t>
            </a:r>
          </a:p>
          <a:p>
            <a:pPr lvl="1"/>
            <a:r>
              <a:rPr lang="en-US" dirty="0" smtClean="0"/>
              <a:t>Good news if anyone wants to recognize more esoteric characters where training data isn’t widely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197</TotalTime>
  <Words>225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Handwritten Digit Recognition</vt:lpstr>
      <vt:lpstr>The Challenge</vt:lpstr>
      <vt:lpstr>Feature Selection</vt:lpstr>
      <vt:lpstr>Learning Algorithms</vt:lpstr>
      <vt:lpstr>Results</vt:lpstr>
      <vt:lpstr>Sample Mistakes</vt:lpstr>
      <vt:lpstr>Confusion Matrix</vt:lpstr>
      <vt:lpstr>What if We Use Less Training Data?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Recognition</dc:title>
  <dc:creator>Chris Heelan</dc:creator>
  <cp:lastModifiedBy>Chris Heelan</cp:lastModifiedBy>
  <cp:revision>19</cp:revision>
  <dcterms:created xsi:type="dcterms:W3CDTF">2013-12-16T21:00:51Z</dcterms:created>
  <dcterms:modified xsi:type="dcterms:W3CDTF">2013-12-17T00:18:18Z</dcterms:modified>
</cp:coreProperties>
</file>