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143ce47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143ce47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143ce4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143ce4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143ce4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143ce4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143ce4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143ce4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143ce4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8143ce4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143ce47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143ce47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WBY5-BS0CIdNUpYFS9MvInWZs0QxB50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Berkowitz, Devin Brattvet, and John Cheema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biggest was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being able to go into the course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Unable to meet in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Family gatherings we could not avoid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was </a:t>
            </a:r>
            <a:r>
              <a:rPr lang="en"/>
              <a:t>limited</a:t>
            </a:r>
            <a:r>
              <a:rPr lang="en"/>
              <a:t> on space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Materials were not found or </a:t>
            </a:r>
            <a:r>
              <a:rPr lang="en"/>
              <a:t>provided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Roles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B - head programer and tester for the robot, project </a:t>
            </a:r>
            <a:r>
              <a:rPr lang="en"/>
              <a:t>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Devin B - design document planer and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John C - </a:t>
            </a:r>
            <a:r>
              <a:rPr lang="en"/>
              <a:t>flowchart</a:t>
            </a:r>
            <a:r>
              <a:rPr lang="en"/>
              <a:t> and </a:t>
            </a:r>
            <a:r>
              <a:rPr lang="en"/>
              <a:t>algorithm</a:t>
            </a:r>
            <a:r>
              <a:rPr lang="en"/>
              <a:t> creator, also provided more help on certain parts if </a:t>
            </a:r>
            <a:r>
              <a:rPr lang="en"/>
              <a:t>needed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It is not as easy as it looks in the 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You have to be precise with the programing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How to work with a group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To pay close </a:t>
            </a:r>
            <a:r>
              <a:rPr lang="en"/>
              <a:t>attention</a:t>
            </a:r>
            <a:r>
              <a:rPr lang="en"/>
              <a:t> to detail in every step of the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It takes a team effort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Communication is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-Try to </a:t>
            </a:r>
            <a:r>
              <a:rPr lang="en"/>
              <a:t>communicate</a:t>
            </a:r>
            <a:r>
              <a:rPr lang="en"/>
              <a:t> more with the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Test our programs more times than needed see if errors occur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Organize our data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Make in-person meetings if COVID-19 did not exist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Block Code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25" y="476087"/>
            <a:ext cx="1935651" cy="4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Sprint 3</a:t>
            </a:r>
            <a:endParaRPr/>
          </a:p>
        </p:txBody>
      </p:sp>
      <p:pic>
        <p:nvPicPr>
          <p:cNvPr id="123" name="Google Shape;123;p19" title="IMG-3060.3g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358" y="964775"/>
            <a:ext cx="4854767" cy="3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