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7" r:id="rId3"/>
    <p:sldId id="286" r:id="rId4"/>
    <p:sldId id="288" r:id="rId5"/>
    <p:sldId id="261" r:id="rId6"/>
    <p:sldId id="291" r:id="rId7"/>
    <p:sldId id="263" r:id="rId8"/>
    <p:sldId id="293" r:id="rId9"/>
    <p:sldId id="289" r:id="rId10"/>
    <p:sldId id="294" r:id="rId11"/>
    <p:sldId id="301" r:id="rId12"/>
    <p:sldId id="302" r:id="rId13"/>
    <p:sldId id="300" r:id="rId14"/>
    <p:sldId id="299" r:id="rId15"/>
    <p:sldId id="303" r:id="rId16"/>
    <p:sldId id="298" r:id="rId17"/>
    <p:sldId id="292" r:id="rId18"/>
    <p:sldId id="295" r:id="rId19"/>
    <p:sldId id="296" r:id="rId20"/>
    <p:sldId id="297" r:id="rId21"/>
  </p:sldIdLst>
  <p:sldSz cx="9144000" cy="5143500" type="screen16x9"/>
  <p:notesSz cx="6858000" cy="9144000"/>
  <p:embeddedFontLst>
    <p:embeddedFont>
      <p:font typeface="Lora" charset="0"/>
      <p:regular r:id="rId23"/>
      <p:bold r:id="rId24"/>
      <p:italic r:id="rId25"/>
      <p:boldItalic r:id="rId26"/>
    </p:embeddedFont>
    <p:embeddedFont>
      <p:font typeface="Quattrocento Sans" charset="0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AEF6F00-5BD1-4841-AECD-441AC96D42D5}">
  <a:tblStyle styleId="{BAEF6F00-5BD1-4841-AECD-441AC96D42D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41448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72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912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7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4980" y="2592475"/>
            <a:ext cx="2009671" cy="4722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75610" y="1993377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Simple Accounting </a:t>
            </a:r>
            <a:r>
              <a:rPr lang="en" dirty="0" smtClean="0">
                <a:solidFill>
                  <a:schemeClr val="tx1"/>
                </a:solidFill>
              </a:rPr>
              <a:t>System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-52550" y="3590345"/>
            <a:ext cx="3361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OOP Fighters: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Hazel-Ivy M. Acebuche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Jonar Bertulfo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 Mary Grace 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Cheenee C. Bico</a:t>
            </a:r>
          </a:p>
          <a:p>
            <a:r>
              <a:rPr lang="en" dirty="0" smtClean="0"/>
              <a:t>  BSIT 2-2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19583" y="3773701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/>
              <a:t>Subject: Object Oriented Programming II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4502" y="4152069"/>
            <a:ext cx="2355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 </a:t>
            </a:r>
            <a:r>
              <a:rPr lang="en" sz="1600" dirty="0" smtClean="0"/>
              <a:t>Jenny May Cinco MSIT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00" y="127470"/>
            <a:ext cx="4001059" cy="4363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month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0" y="267569"/>
            <a:ext cx="4725060" cy="4124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quater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80" y="61251"/>
            <a:ext cx="5115639" cy="481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9" y="362833"/>
            <a:ext cx="4277322" cy="3934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quarter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70" y="95940"/>
            <a:ext cx="5087060" cy="4363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21" y="158138"/>
            <a:ext cx="1665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/>
              <a:t>Code (Main Menu)</a:t>
            </a:r>
            <a:endParaRPr lang="en-US" dirty="0"/>
          </a:p>
        </p:txBody>
      </p:sp>
      <p:pic>
        <p:nvPicPr>
          <p:cNvPr id="3" name="Picture 2" descr="ppt_main 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68" y="446032"/>
            <a:ext cx="8192644" cy="46297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023" y="221200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PH" dirty="0" smtClean="0"/>
              <a:t>Code (Business Tax-Menu Form)</a:t>
            </a:r>
            <a:endParaRPr lang="en-US" dirty="0" smtClean="0"/>
          </a:p>
        </p:txBody>
      </p:sp>
      <p:pic>
        <p:nvPicPr>
          <p:cNvPr id="3" name="Picture 2" descr="pp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80" y="1077773"/>
            <a:ext cx="6620799" cy="28197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1" y="425012"/>
            <a:ext cx="8754697" cy="46297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162" y="105587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/>
              <a:t>Code (Business Tax-Monthly)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805289"/>
            <a:ext cx="8183118" cy="3343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I.  Objectives: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961" y="1469326"/>
            <a:ext cx="6809700" cy="3112200"/>
          </a:xfrm>
        </p:spPr>
        <p:txBody>
          <a:bodyPr/>
          <a:lstStyle/>
          <a:p>
            <a:pPr lvl="0">
              <a:buNone/>
            </a:pPr>
            <a:endParaRPr lang="en-US" sz="2000" dirty="0" smtClean="0"/>
          </a:p>
          <a:p>
            <a:pPr lvl="0"/>
            <a:r>
              <a:rPr lang="en-PH" dirty="0" smtClean="0"/>
              <a:t> </a:t>
            </a:r>
            <a:r>
              <a:rPr lang="en-PH" sz="2000" dirty="0" smtClean="0"/>
              <a:t>Present the problem</a:t>
            </a:r>
          </a:p>
          <a:p>
            <a:pPr lvl="0"/>
            <a:r>
              <a:rPr lang="en-PH" sz="2000" dirty="0" smtClean="0"/>
              <a:t> Show MS Word of Ma’am </a:t>
            </a:r>
            <a:r>
              <a:rPr lang="en-PH" sz="2000" dirty="0" err="1" smtClean="0"/>
              <a:t>Cinco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4" y="1682850"/>
            <a:ext cx="6487431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 smtClean="0"/>
              <a:t>II. Advantages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01" y="1450540"/>
            <a:ext cx="5692210" cy="3231000"/>
          </a:xfrm>
        </p:spPr>
        <p:txBody>
          <a:bodyPr/>
          <a:lstStyle/>
          <a:p>
            <a:pPr lvl="0"/>
            <a:r>
              <a:rPr lang="en-PH" dirty="0" smtClean="0"/>
              <a:t>Automated (computing of tax due is easier  compared to manually computing data)</a:t>
            </a:r>
            <a:endParaRPr lang="en-US" dirty="0" smtClean="0"/>
          </a:p>
          <a:p>
            <a:pPr lvl="0"/>
            <a:r>
              <a:rPr lang="en-PH" dirty="0" smtClean="0"/>
              <a:t>Accuracy of data</a:t>
            </a:r>
            <a:endParaRPr lang="en-US" dirty="0" smtClean="0"/>
          </a:p>
          <a:p>
            <a:pPr lvl="0"/>
            <a:r>
              <a:rPr lang="en-PH" dirty="0" smtClean="0"/>
              <a:t>Clean and user friendly interface</a:t>
            </a:r>
            <a:endParaRPr lang="en-US" dirty="0" smtClean="0"/>
          </a:p>
          <a:p>
            <a:pPr lvl="0"/>
            <a:r>
              <a:rPr lang="en-PH" dirty="0" smtClean="0"/>
              <a:t>Informative (when hovering or clicking labels, information will appear)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>
                <a:solidFill>
                  <a:schemeClr val="tx1"/>
                </a:solidFill>
                <a:latin typeface="Lora" charset="0"/>
                <a:ea typeface="Calibri" pitchFamily="34" charset="0"/>
                <a:cs typeface="Times New Roman" pitchFamily="18" charset="0"/>
              </a:rPr>
              <a:t>Limitations:</a:t>
            </a:r>
            <a:endParaRPr lang="en-US" dirty="0">
              <a:latin typeface="Lor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620" y="1553410"/>
            <a:ext cx="6809700" cy="3112200"/>
          </a:xfrm>
        </p:spPr>
        <p:txBody>
          <a:bodyPr/>
          <a:lstStyle/>
          <a:p>
            <a:pPr lvl="0"/>
            <a:r>
              <a:rPr lang="en-PH" dirty="0" smtClean="0"/>
              <a:t> </a:t>
            </a:r>
            <a:r>
              <a:rPr lang="en-PH" sz="2200" dirty="0" smtClean="0">
                <a:solidFill>
                  <a:schemeClr val="tx1"/>
                </a:solidFill>
                <a:latin typeface="Quattrocento Sans" charset="0"/>
                <a:ea typeface="Calibri" pitchFamily="34" charset="0"/>
                <a:cs typeface="Times New Roman" pitchFamily="18" charset="0"/>
              </a:rPr>
              <a:t>Not all taxes are covered</a:t>
            </a:r>
          </a:p>
          <a:p>
            <a:r>
              <a:rPr lang="en-PH" sz="2200" dirty="0" smtClean="0">
                <a:solidFill>
                  <a:schemeClr val="tx1"/>
                </a:solidFill>
                <a:latin typeface="Quattrocento Sans" charset="0"/>
                <a:cs typeface="Times New Roman" pitchFamily="18" charset="0"/>
              </a:rPr>
              <a:t> </a:t>
            </a:r>
            <a:r>
              <a:rPr lang="en-PH" sz="2200" dirty="0" smtClean="0">
                <a:solidFill>
                  <a:schemeClr val="tx1"/>
                </a:solidFill>
                <a:latin typeface="Quattrocento Sans" charset="0"/>
                <a:ea typeface="Calibri" pitchFamily="34" charset="0"/>
                <a:cs typeface="Times New Roman" pitchFamily="18" charset="0"/>
              </a:rPr>
              <a:t>No database for saving, updating, or retrieving of data</a:t>
            </a:r>
            <a:endParaRPr lang="en-US" sz="2200" dirty="0" smtClean="0">
              <a:solidFill>
                <a:schemeClr val="tx1"/>
              </a:solidFill>
              <a:latin typeface="Quattrocento Sans" charset="0"/>
              <a:cs typeface="Arial" pitchFamily="34" charset="0"/>
            </a:endParaRPr>
          </a:p>
          <a:p>
            <a:pPr lvl="0"/>
            <a:r>
              <a:rPr lang="en-PH" sz="2200" dirty="0" smtClean="0">
                <a:solidFill>
                  <a:schemeClr val="tx1"/>
                </a:solidFill>
                <a:latin typeface="Quattrocento Sans" charset="0"/>
                <a:cs typeface="Arial" pitchFamily="34" charset="0"/>
              </a:rPr>
              <a:t> </a:t>
            </a:r>
            <a:r>
              <a:rPr lang="en-PH" sz="2200" dirty="0" smtClean="0">
                <a:solidFill>
                  <a:schemeClr val="tx1"/>
                </a:solidFill>
                <a:latin typeface="Quattrocento Sans" charset="0"/>
                <a:ea typeface="Calibri" pitchFamily="34" charset="0"/>
                <a:cs typeface="Times New Roman" pitchFamily="18" charset="0"/>
              </a:rPr>
              <a:t>Purely calculation, no balance sheet, income statement, etc</a:t>
            </a:r>
            <a:endParaRPr lang="en-US" sz="2200" dirty="0" smtClean="0">
              <a:solidFill>
                <a:schemeClr val="tx1"/>
              </a:solidFill>
              <a:latin typeface="Quattrocento Sans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III. Information Gathering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154667" cy="26402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PH" dirty="0" smtClean="0"/>
              <a:t>Consultation (questions asked)</a:t>
            </a:r>
            <a:endParaRPr lang="en-US" dirty="0" smtClean="0"/>
          </a:p>
          <a:p>
            <a:pPr lvl="0"/>
            <a:r>
              <a:rPr lang="en-PH" dirty="0" smtClean="0"/>
              <a:t>Notes</a:t>
            </a:r>
            <a:endParaRPr lang="en-US" dirty="0" smtClean="0"/>
          </a:p>
          <a:p>
            <a:pPr lvl="0"/>
            <a:r>
              <a:rPr lang="en-PH" dirty="0" smtClean="0"/>
              <a:t>BIR Form</a:t>
            </a:r>
            <a:endParaRPr lang="en-US" dirty="0" smtClean="0"/>
          </a:p>
          <a:p>
            <a:pPr lvl="0"/>
            <a:r>
              <a:rPr lang="en-PH" dirty="0" smtClean="0"/>
              <a:t>Websites used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4" y="10510"/>
            <a:ext cx="4001059" cy="5134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9363" y="273752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PH" sz="1600" dirty="0" smtClean="0"/>
              <a:t>BIR Form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39210" y="1503090"/>
            <a:ext cx="4515052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PH" sz="2400" dirty="0" smtClean="0"/>
              <a:t>Present design and explain</a:t>
            </a:r>
            <a:endParaRPr lang="en-US" sz="2400" dirty="0" smtClean="0"/>
          </a:p>
          <a:p>
            <a:pPr lvl="0"/>
            <a:r>
              <a:rPr lang="en-PH" sz="2400" dirty="0" smtClean="0"/>
              <a:t>Present UI</a:t>
            </a:r>
            <a:endParaRPr lang="en-US" sz="2400" dirty="0" smtClean="0"/>
          </a:p>
          <a:p>
            <a:pPr lvl="0"/>
            <a:r>
              <a:rPr lang="en-PH" sz="2400" dirty="0" smtClean="0"/>
              <a:t>Present code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IV. User-Interface</a:t>
            </a:r>
            <a:endParaRPr lang="en" dirty="0"/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107" y="158138"/>
            <a:ext cx="1329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PH" dirty="0" smtClean="0"/>
              <a:t>Design (Logo)</a:t>
            </a:r>
            <a:endParaRPr lang="en-US" dirty="0" smtClean="0"/>
          </a:p>
        </p:txBody>
      </p:sp>
      <p:pic>
        <p:nvPicPr>
          <p:cNvPr id="3" name="Picture 2" descr="pp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438525"/>
            <a:ext cx="7783012" cy="4077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45" y="275595"/>
            <a:ext cx="5226916" cy="4218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164</Words>
  <Application>Microsoft Office PowerPoint</Application>
  <PresentationFormat>On-screen Show (16:9)</PresentationFormat>
  <Paragraphs>37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Lora</vt:lpstr>
      <vt:lpstr>Quattrocento Sans</vt:lpstr>
      <vt:lpstr>Calibri</vt:lpstr>
      <vt:lpstr>Times New Roman</vt:lpstr>
      <vt:lpstr>Viola template</vt:lpstr>
      <vt:lpstr>Simple Accounting System</vt:lpstr>
      <vt:lpstr>I.  Objectives:</vt:lpstr>
      <vt:lpstr>II. Advantages</vt:lpstr>
      <vt:lpstr>Limitations:</vt:lpstr>
      <vt:lpstr>III. Information Gathering</vt:lpstr>
      <vt:lpstr>Slide 6</vt:lpstr>
      <vt:lpstr>IV. User-Interface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BODY TISSUES</dc:title>
  <dc:creator>ninetails</dc:creator>
  <cp:lastModifiedBy>ninetails</cp:lastModifiedBy>
  <cp:revision>31</cp:revision>
  <dcterms:modified xsi:type="dcterms:W3CDTF">2018-01-21T07:07:59Z</dcterms:modified>
</cp:coreProperties>
</file>