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 smtClean="0"/>
              <a:t>Simple Accounting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67335"/>
            <a:ext cx="5839096" cy="1775822"/>
          </a:xfrm>
        </p:spPr>
        <p:txBody>
          <a:bodyPr>
            <a:normAutofit fontScale="70000" lnSpcReduction="20000"/>
          </a:bodyPr>
          <a:lstStyle/>
          <a:p>
            <a:r>
              <a:rPr lang="en" sz="3200" dirty="0" smtClean="0"/>
              <a:t>OOP Fighters:</a:t>
            </a:r>
          </a:p>
          <a:p>
            <a:pPr>
              <a:buFont typeface="Arial" charset="0"/>
              <a:buChar char="•"/>
            </a:pPr>
            <a:r>
              <a:rPr lang="en" dirty="0" smtClean="0"/>
              <a:t>Hazel-Ivy M. Acebuche</a:t>
            </a:r>
          </a:p>
          <a:p>
            <a:pPr>
              <a:buFont typeface="Arial" charset="0"/>
              <a:buChar char="•"/>
            </a:pPr>
            <a:r>
              <a:rPr lang="en" dirty="0" smtClean="0"/>
              <a:t>Jonar Bertulfo</a:t>
            </a:r>
          </a:p>
          <a:p>
            <a:pPr>
              <a:buFont typeface="Arial" charset="0"/>
              <a:buChar char="•"/>
            </a:pPr>
            <a:r>
              <a:rPr lang="en" dirty="0" smtClean="0"/>
              <a:t> Mary Grace </a:t>
            </a:r>
          </a:p>
          <a:p>
            <a:pPr>
              <a:buFont typeface="Arial" charset="0"/>
              <a:buChar char="•"/>
            </a:pPr>
            <a:r>
              <a:rPr lang="en" dirty="0" smtClean="0"/>
              <a:t>Cheenee C. Bico</a:t>
            </a:r>
          </a:p>
          <a:p>
            <a:r>
              <a:rPr lang="en" dirty="0" smtClean="0"/>
              <a:t>  BSIT 2-2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7914" y="3747575"/>
            <a:ext cx="3882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dirty="0" smtClean="0"/>
              <a:t>Subject: Object Oriented Programming II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22833" y="4125943"/>
            <a:ext cx="23551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 </a:t>
            </a:r>
            <a:r>
              <a:rPr lang="en" sz="1600" dirty="0" smtClean="0"/>
              <a:t>Jenny May Cinco MSIT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simple accounting system is based on how Bureau of Internal Revenue, also known as BIR computes taxes particularly tax dues for </a:t>
            </a:r>
            <a:r>
              <a:rPr lang="en-PH" b="1" dirty="0" smtClean="0"/>
              <a:t>Businesses </a:t>
            </a:r>
            <a:r>
              <a:rPr lang="en-PH" dirty="0" smtClean="0"/>
              <a:t>and </a:t>
            </a:r>
            <a:r>
              <a:rPr lang="en-PH" b="1" dirty="0" smtClean="0"/>
              <a:t>Personnel Income</a:t>
            </a:r>
            <a:r>
              <a:rPr lang="en-PH" dirty="0" smtClean="0"/>
              <a:t>, annually and quarterly.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system covers only about how BIR computes tax due of Businesses and personnel income, whether it is annually or quarterly.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system will not cover other BIR computations or programs like penalties, personnel information, types of businesses, forms to be used in applying TIN number or tax exemptions and dependencies.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37</TotalTime>
  <Words>126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Vapor Trail</vt:lpstr>
      <vt:lpstr>Simple Accounting System</vt:lpstr>
      <vt:lpstr>Description</vt:lpstr>
      <vt:lpstr>Scope</vt:lpstr>
      <vt:lpstr>Limitation</vt:lpstr>
      <vt:lpstr>figures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ninetails</dc:creator>
  <cp:lastModifiedBy>ninetails</cp:lastModifiedBy>
  <cp:revision>7</cp:revision>
  <dcterms:created xsi:type="dcterms:W3CDTF">2013-07-15T20:26:09Z</dcterms:created>
  <dcterms:modified xsi:type="dcterms:W3CDTF">2018-01-25T15:48:39Z</dcterms:modified>
</cp:coreProperties>
</file>