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a6e17e8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a6e17e8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6e17e81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6e17e81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a6e17e81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a6e17e81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a6e17e81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a6e17e81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6e17e81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6e17e81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thecanadianencyclopedia.ca/en/article/religion-of-aboriginal-people" TargetMode="External"/><Relationship Id="rId11" Type="http://schemas.openxmlformats.org/officeDocument/2006/relationships/hyperlink" Target="https://www.quora.com/How-is-Polaris-used-to-navigate#:~:text=Polaris%20is%20the%20end%20of,current%20latitude%20above%20the%20horizon" TargetMode="External"/><Relationship Id="rId10" Type="http://schemas.openxmlformats.org/officeDocument/2006/relationships/hyperlink" Target="https://revolvingsky.com/star-stories.html" TargetMode="External"/><Relationship Id="rId13" Type="http://schemas.openxmlformats.org/officeDocument/2006/relationships/hyperlink" Target="https://en.wikipedia.org/wiki/Algonquian_peoples" TargetMode="External"/><Relationship Id="rId12" Type="http://schemas.openxmlformats.org/officeDocument/2006/relationships/hyperlink" Target="https://www.quora.com/How-is-Polaris-used-to-navigate#:~:text=Polaris%20is%20the%20end%20of,current%20latitude%20above%20the%20horiz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lgonquinsofgreatergoldenlakefirstnation.ca/culture/#:~:text=Indigenous%20peoples'%20spiritual%20practices%20are,anything%20that%20is%20life%20sustaining" TargetMode="External"/><Relationship Id="rId4" Type="http://schemas.openxmlformats.org/officeDocument/2006/relationships/hyperlink" Target="https://algonquinsofgreatergoldenlakefirstnation.ca/culture/#:~:text=Indigenous%20peoples'%20spiritual%20practices%20are,anything%20that%20is%20life%20sustaining" TargetMode="External"/><Relationship Id="rId9" Type="http://schemas.openxmlformats.org/officeDocument/2006/relationships/hyperlink" Target="https://revolvingsky.com/star-stories.html" TargetMode="External"/><Relationship Id="rId15" Type="http://schemas.openxmlformats.org/officeDocument/2006/relationships/hyperlink" Target="https://www.zhaawanart.com/post/star-stories-part-9-ojibwe-star-map" TargetMode="External"/><Relationship Id="rId14" Type="http://schemas.openxmlformats.org/officeDocument/2006/relationships/hyperlink" Target="https://en.wikipedia.org/wiki/Algonquian_peoples" TargetMode="External"/><Relationship Id="rId17" Type="http://schemas.openxmlformats.org/officeDocument/2006/relationships/hyperlink" Target="https://mlpp.pressbooks.pub/evcphil070/chapter/anishinaabe/#:~:text=Mother%20Earth%20is%20considered%20both,naming%20children%2C%20and%20much%20more" TargetMode="External"/><Relationship Id="rId16" Type="http://schemas.openxmlformats.org/officeDocument/2006/relationships/hyperlink" Target="https://www.zhaawanart.com/post/star-stories-part-9-ojibwe-star-map" TargetMode="External"/><Relationship Id="rId5" Type="http://schemas.openxmlformats.org/officeDocument/2006/relationships/hyperlink" Target="https://www.cbc.ca/newsinteractives/original-voices/anishinaabemowin" TargetMode="External"/><Relationship Id="rId19" Type="http://schemas.openxmlformats.org/officeDocument/2006/relationships/hyperlink" Target="https://www.thecanadianencyclopedia.ca/en/article/religion-of-aboriginal-people" TargetMode="External"/><Relationship Id="rId6" Type="http://schemas.openxmlformats.org/officeDocument/2006/relationships/hyperlink" Target="https://www.cbc.ca/newsinteractives/original-voices/anishinaabemowin" TargetMode="External"/><Relationship Id="rId18" Type="http://schemas.openxmlformats.org/officeDocument/2006/relationships/hyperlink" Target="https://mlpp.pressbooks.pub/evcphil070/chapter/anishinaabe/#:~:text=Mother%20Earth%20is%20considered%20both,naming%20children%2C%20and%20much%20more" TargetMode="External"/><Relationship Id="rId7" Type="http://schemas.openxmlformats.org/officeDocument/2006/relationships/hyperlink" Target="http://www.ojibwe-dakota-in-mn.com/uploads/5/2/5/8/52587125/how_fisher_went_to_the_skyland.pdf" TargetMode="External"/><Relationship Id="rId8" Type="http://schemas.openxmlformats.org/officeDocument/2006/relationships/hyperlink" Target="http://www.ojibwe-dakota-in-mn.com/uploads/5/2/5/8/52587125/how_fisher_went_to_the_skyland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 1901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</a:t>
            </a:r>
            <a:r>
              <a:rPr lang="en"/>
              <a:t>Indigenous</a:t>
            </a:r>
            <a:r>
              <a:rPr lang="en"/>
              <a:t> Culture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48625" y="18618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Zesan Rahim - 101310293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Focus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Algonquin and Anishinaabe Peoples of Canada</a:t>
            </a:r>
            <a:endParaRPr sz="38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729" y="576550"/>
            <a:ext cx="3706500" cy="208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225" y="2770650"/>
            <a:ext cx="1991844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Indigenous Star Stories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Ojiig and Pleiades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24875" y="0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Ojiig represented by Big Dipper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Tells the story of a brave fisher who brings warmth to the earth during the time of endless winter.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tale explains “Ojiig climbs into the sky and tears a hole to release warm weather”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the </a:t>
            </a:r>
            <a:r>
              <a:rPr lang="en"/>
              <a:t>constellation</a:t>
            </a:r>
            <a:r>
              <a:rPr lang="en"/>
              <a:t> changing it would mark the arrival of spring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Anishinaabe: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 we orbit around the sun, the change in the big dippers change in position also served as a practical </a:t>
            </a:r>
            <a:r>
              <a:rPr lang="en"/>
              <a:t>seasonal</a:t>
            </a:r>
            <a:r>
              <a:rPr lang="en"/>
              <a:t> guide for the algonquin people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Pleiades is a star-cluster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Associated with storytelling and spiritual renewal appearing mostly in the winter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Tale </a:t>
            </a:r>
            <a:r>
              <a:rPr lang="en"/>
              <a:t>emphasizes</a:t>
            </a:r>
            <a:r>
              <a:rPr lang="en"/>
              <a:t> kindness and care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Navigational</a:t>
            </a:r>
            <a:r>
              <a:rPr lang="en"/>
              <a:t> Techniques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0"/>
            <a:ext cx="4166400" cy="45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Famous star Polaris referred to as the North Star served as a reference for navigation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The star guided canoes across lakes and rivers during trade and hunting trips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Anishinaabe: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Orion's Belt were key constellations for tracking seasonal migrations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Pleiades helped align travel with natural patterns like animal migration and seasonal shifts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Orion's Belt provided a reliable reference point for direction, especially during long winter nights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00" y="1550875"/>
            <a:ext cx="2887600" cy="28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Ceremonial and Spiritual Importance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-58850"/>
            <a:ext cx="4166400" cy="5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</a:t>
            </a:r>
            <a:r>
              <a:rPr lang="en"/>
              <a:t>milky</a:t>
            </a:r>
            <a:r>
              <a:rPr lang="en"/>
              <a:t> way was seen as the path of souls, guiding the </a:t>
            </a:r>
            <a:r>
              <a:rPr lang="en"/>
              <a:t>spirit</a:t>
            </a:r>
            <a:r>
              <a:rPr lang="en"/>
              <a:t> of the deceased to the afterlife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-Developed deep respect for ancestors and their spirits creating a connection </a:t>
            </a:r>
            <a:r>
              <a:rPr lang="en"/>
              <a:t>between</a:t>
            </a:r>
            <a:r>
              <a:rPr lang="en"/>
              <a:t> the living and the dead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-Reflects the Algonquin peoples understand that death is a transition rather than an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Anishinaabe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The </a:t>
            </a:r>
            <a:r>
              <a:rPr lang="en"/>
              <a:t>stars</a:t>
            </a:r>
            <a:r>
              <a:rPr lang="en"/>
              <a:t> were integrated into sweat lodge ceremonies, representing the unity of the physic and </a:t>
            </a:r>
            <a:r>
              <a:rPr lang="en"/>
              <a:t>spiritual</a:t>
            </a:r>
            <a:r>
              <a:rPr lang="en"/>
              <a:t> worlds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Stars </a:t>
            </a:r>
            <a:r>
              <a:rPr lang="en"/>
              <a:t>symbolize</a:t>
            </a:r>
            <a:r>
              <a:rPr lang="en"/>
              <a:t> guidance and balance, refincorcing Anishinaabe cosmology, where the celestial and earthly realms are inter connected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25" y="2130825"/>
            <a:ext cx="3436150" cy="25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-75"/>
            <a:ext cx="4166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Algonquins of Greater Golden Lake First Nation.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Culture and tradition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October 14, 2024,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https://algonquinsofgreatergoldenlakefirstnation.ca/culture/#:~:text=Indigenous%20peoples'%20spiritual%20practices%20are,anything%20that%20is%20life%20sustaining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CBC News.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Anishinaabemowin: Original voices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CBC News Interactive. Retrieved October 14, 2024,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https://www.cbc.ca/newsinteractives/original-voices/anishinaabemowin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Ojibwe-Dakota-in-MN.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Fisher went to the Skyland: A traditional Ojibwe story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October 14, 2024,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http://www.ojibwe-dakota-in-mn.com/uploads/5/2/5/8/52587125/how_fisher_went_to_the_skyland.pdf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Revolving Sky.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 stories from Indigenous cultures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October 14, 2024,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https://revolvingsky.com/star-stories.html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Quora.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Polaris used to navigate?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Retrieved October 14, 2024,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https://www.quora.com/How-is-Polaris-used-to-navigate#:~:text=Polaris%20is%20the%20end%20of,current%20latitude%20above%20the%20horizon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 contributors.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Algonquian peoples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Wikipedia. Retrieved October 14, 2024,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https://en.wikipedia.org/wiki/Algonquian_peoples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ZhaawanArt.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Ojibwe star map and Indigenous star stories (Part 9)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October 14, 2024,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https://www.zhaawanart.com/post/star-stories-part-9-ojibwe-star-map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MLPP Pressbooks.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Anishinaabe teachings and philosophy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worldviews and Indigenous teachings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October 14, 2024,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https://mlpp.pressbooks.pub/evcphil070/chapter/anishinaabe/#:~:text=Mother%20Earth%20is%20considered%20both,naming%20children%2C%20and%20much%20more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Smith, D. G. (2011, December 4).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Religion of Aboriginal people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 Z. Parrott &amp; M. Filice (Eds.), The Canadian Encyclopedia.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https://www.thecanadianencyclopedia.ca/en/article/religion-of-aboriginal-people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1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