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4" r:id="rId3"/>
    <p:sldId id="303" r:id="rId4"/>
    <p:sldId id="306" r:id="rId5"/>
    <p:sldId id="308" r:id="rId6"/>
    <p:sldId id="314" r:id="rId7"/>
    <p:sldId id="319" r:id="rId8"/>
    <p:sldId id="316" r:id="rId9"/>
    <p:sldId id="323" r:id="rId10"/>
    <p:sldId id="324" r:id="rId11"/>
    <p:sldId id="325" r:id="rId12"/>
    <p:sldId id="332" r:id="rId13"/>
    <p:sldId id="326" r:id="rId14"/>
    <p:sldId id="327" r:id="rId15"/>
    <p:sldId id="331" r:id="rId16"/>
    <p:sldId id="333" r:id="rId17"/>
    <p:sldId id="329" r:id="rId18"/>
    <p:sldId id="330" r:id="rId19"/>
    <p:sldId id="302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YZOrJPEOfzDsTTbvGuwT437oo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5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Capstone Project Pneumonia Detection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8F2B7-52FB-4C11-B914-25F327D7BE2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37112-75E1-4503-92A4-77B737CC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68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Capstone Project Pneumonia Detection</a:t>
            </a: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129378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AIML Group 7</a:t>
            </a:r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AIML Group 7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9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9" descr="E:\Brand &amp; all that\Greatlearning Logo\Greatlearning Logo.jpg"/>
          <p:cNvPicPr preferRelativeResize="0"/>
          <p:nvPr/>
        </p:nvPicPr>
        <p:blipFill rotWithShape="1">
          <a:blip r:embed="rId4">
            <a:alphaModFix/>
          </a:blip>
          <a:srcRect l="19363" t="19598" r="17929" b="71116"/>
          <a:stretch/>
        </p:blipFill>
        <p:spPr>
          <a:xfrm>
            <a:off x="8197851" y="317500"/>
            <a:ext cx="3598863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AIML Group 7</a:t>
            </a:r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81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413349" y="113121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 smtClean="0"/>
              <a:t>Capstone project </a:t>
            </a:r>
            <a:br>
              <a:rPr lang="en-US" dirty="0" smtClean="0"/>
            </a:br>
            <a:r>
              <a:rPr lang="en-US" b="1" dirty="0" smtClean="0"/>
              <a:t>Pneumonia </a:t>
            </a:r>
            <a:r>
              <a:rPr lang="en-US" b="1" dirty="0"/>
              <a:t>Detection </a:t>
            </a:r>
            <a:endParaRPr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6739" y="2980815"/>
            <a:ext cx="343715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SRI </a:t>
            </a:r>
            <a:r>
              <a:rPr lang="en-US" sz="2000" b="1" dirty="0">
                <a:solidFill>
                  <a:schemeClr val="tx1"/>
                </a:solidFill>
                <a:latin typeface="Corbel" panose="020B0503020204020204" pitchFamily="34" charset="0"/>
              </a:rPr>
              <a:t>RAJESWARI YEKKISETTI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rbel" panose="020B0503020204020204" pitchFamily="34" charset="0"/>
              </a:rPr>
              <a:t>SEENUVASAN AYYANAR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rbel" panose="020B0503020204020204" pitchFamily="34" charset="0"/>
              </a:rPr>
              <a:t>NAVEEN GANESAN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rbel" panose="020B0503020204020204" pitchFamily="34" charset="0"/>
              </a:rPr>
              <a:t>SANJIVANI WANDARE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HARMANPREET SINGH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7" name="Google Shape;94;p2"/>
          <p:cNvSpPr txBox="1">
            <a:spLocks/>
          </p:cNvSpPr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chemeClr val="dk1"/>
              </a:buClr>
              <a:buSzPts val="4000"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Candara"/>
                <a:cs typeface="Candara"/>
              </a:rPr>
              <a:t>CNN Basic Modeling Technique </a:t>
            </a:r>
            <a:endParaRPr lang="en-IN" sz="40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  <a:ea typeface="Candara"/>
              <a:cs typeface="Candara"/>
            </a:endParaRPr>
          </a:p>
        </p:txBody>
      </p:sp>
      <p:sp>
        <p:nvSpPr>
          <p:cNvPr id="2" name="AutoShape 2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png;base64,iVBORw0KGgoAAAANSUhEUgAAAYYAAAD4CAYAAADo30HgAAAAOXRFWHRTb2Z0d2FyZQBNYXRwbG90bGliIHZlcnNpb24zLjUuMSwgaHR0cHM6Ly9tYXRwbG90bGliLm9yZy/YYfK9AAAACXBIWXMAAAsTAAALEwEAmpwYAAAvRElEQVR4nO3deZxT1fnH8c8zw8CwBmVRUDFaEBWvoOJa3LVWo63WHarj0lZtrdaqNW7tdalG617U/tSqcatSdxt3RSvuikDcKigRURQFCQzbbOf3x7nDZMYZyAyZOVme9+uV10xyc+/9JgN5cu695xwxxqCUUko1KnMdQCmlVH7RwqCUUqoZLQxKKaWa0cKglFKqGS0MSimlmtHCoJRSqhktDEqtBRH5h4hcmKNtDRORahEpD+6/JCK/ysW2g+09JSJVudpeO/Z7qYh8JyJfd3D9lIjsk+tcqm1aGJRqQ/CBtFxElojIIhF5TUROFpFV/2+MMScbYy7Jclur/XAzxswxxvQxxtTnILsvIve02P7+xpj42m67nTk2As4EtjTGrN/Gc/qJyHUiMicojLOC+wO7MqtqooVBqdU7yBjTF9gYiAHnAP/M9U5EpFuut5knNgYWGGPmt7ZQRLoDLwCjgJ8C/YBdgAXADl0VUjWnhUGpLBhj0saYx4EjgSoR2QpARO4UkUuD3weKyH+C1sVCEXlFRMpE5G5gGPBE8I34TyISFhEjIieKyBzgxYzHMovEj0TkLRFJi8hjIrJusK89RGRuZsbGVomI/BQ4Dzgy2N/0YPmqQ1NBrgtE5HMRmS8id4lIKFjWmKMq+Bb/nYic39Z7IyKhYP1vg+1dEGx/H+A5YGiQ485WVj82eG8OMcZ8aIxpMMbMN8ZcYox5spV97SAirwfv8TwRmRgUF8S6Nng9aRGZkfF3OkBEPgxaf1+KyFmr/4uXNi0MSrWDMeYtYC6wayuLzwyWDQLWw344G2PMMcAcbOujjzHmyox1dge2APZrY5fHAicAQ4E64IYsMj4NXAY8EOxvdCtPOy647QlsCvQBJrZ4zjhgJLA38GcR2aKNXf4dCAXb2T3IfLwx5nlgf+CrIMdxray7D/C0MaZ6Ta8rUA+cAQwEdg6y/TZY9hNgN2AzoD+2iC8Ilv0TOClo/W0FvJjl/kqSFgal2u8rYN1WHq8FhgAbG2NqjTGvmDUPRuYbY5YaY5a3sfxuY8z7xpilwIXAEY0np9fSBOAaY8xnwYfyucBRLVorFxljlhtjpgPTgR8UmCDLkcC5xpglxpgUcDVwTJY5BgDzsg1tjHnXGPOGMaYu2Nf/YYsR2Pe/L7A5IMaYj4wx8zKWbSki/Ywx3xtjpma7z1KkhUGp9tsAWNjK438DZgHPishnIhLNYltftGP550AF9tvy2hoabC9z292wLZ1GmVcRLcO2KloaCHRvZVsbZJljAbaYZkVENgsO130tIouxLaOBAMaYF7GtnhuBb0TkFhHpF6x6KHAA8LmIvCwiO2e7z1KkhUGpdhCR7bEfelNaLgu+MZ9pjNkUOAj4o4js3bi4jU2uqUWxUcbvw7DffL8DlgK9MnKVYw9hZbvdr7AnhjO3XQd8s4b1WvouyNRyW19muf7zwH4i0jvL598MfAyMMMb0wx6uk8aFxpgbjDHbYU9mbwacHTz+tjHm58Bg4FFgUpb7K0laGJTKQnBJ5YHA/cA9xphkK885UESGi4gAi7HHwxsvPf0Gewy+vX4pIluKSC/gYuDB4HLWT4BKEYmISAVwAdAjY71vgHDmpbUt/As4Q0Q2EZE+NJ2TqGtPuCDLJOCvItJXRDYG/gjcs/o1V7kb2yp6SEQ2D05aDxCR80TkgFae3xf73laLyObAKY0LRGR7EdkxeD+WAiuAehHpLiITRCRkjKml6W+j2qCFQanVe0JElmA/vM4HrgGOb+O5I7DfgKuB14GbjDEvBcsuBy4IrqZpzxUxdwN3Yg/rVAKngb1KCnvS9Tbst/Ol2BPfjf4d/FwgIq0dT7892PZ/gdnYD9HftyNXpt8H+/8M25K6L9j+GhljVmJPQH+MvYJpMfAW9vDQm62schYwHlgC3Ao8kLGsX/DY99jDWQuAq4JlxwCp4PDTycAvs351JUh0oh6llFKZtMWglFKqGS0MSimlmtHCoJRSqhktDEoppZrRwqCUUqoZLQxKKaWa0cKglFKqGS0MSimlmtHCoJRSqhktDEoppZrRwqCUUqoZLQxKKaWa0cKglFKqmW5rfopSqpCFo4lu2GGsB2Kn0mz82RP7GVAO/C8Vizzmxb2zgH2xk+9k3tLYocfnZPycm6xKtmv+BlUYtDAoVQTC0cSGwEjsfMeNt02ws7r1W82qjSYBjwFbAj/JcrcNXtz7mubFYg7wKfBGsiq5oD2vQeUPLQxKFZhwNLE5MA7YBdgaO4VlXwdRyrBzRw8FdmqxzHhx73/YiXteAaYkq5KfdXE+1UFaGJTKY+FoogLYFtiVpmIwaLUr5QehqeXyKwAv7s0DXsUWiynAtGRVUqfYzENaGJTKM+Fooj9wIPAL7GGd3k4D5c4Q4LDgBlDtxb1XsPNoP5ysSlY7S6aa0cKgVB4IRxNDgIOBQ4A9gAqXebpIH2D/4HazF/ceB+4BntGT2m5pYVDKkXA00ReYAByLPUYvbhM51Qs4Krh968W9B4B7klXJN93GKk1aGJTqYuFoYlvgJGA89luzam4QcCpwqhf3ZgL3Avcmq5Kz3MYqHVoYlOoC4WiiN/bb8EnA9o7jFJIRgA/4XtybDMSSVcln3UYqfloYlOpE4WhiIHAmcAoQchyn0O0J7OnFvXeBK4CHklXJBseZipIWBqU6QTiaGAScBfyO4rmqKF9sh+2Q94kX9y4H7tbLXnNLC4NSORSOJgYDZ2NbCFoQOtdmwB1A1It7fwEmJauSxnGmoqCD6CmVA+FoYp1wNHEVMBvbUtCi0HVGYvtCvOfFvYNchykG2mJQai2EowkBTgQuozB6JBez0cDjQae53ySrkh+7DlSotMWgVAeFo4mxwBvArWhRyCe7AtO8uHe+F/f0y28HaGFQqp3C0cSAcDRxC/AmsIPrPKpVPYBLgXe8uLet6zCFRguDUu0QjiZ+BXwC/Br9/1MIRgNveXHvCi/uVboOUyj0H7ZSWQhHE0PC0UQCe9hoXdd5VLuUA38CZnhxbzfXYQqBFgal1iAcTRwOvA8c4DqLWisjgJe8uHezF/eymbyoZGlhUKoN4Wiidzia+Ce2M5W2EoqDACcDH3hxb5zrMPlKC4NSrQhHE6OBd4ATXGdRnWJD4AUv7unftxVaGJRqIRxNHAW8jp19TBWv7sA/vbh3rRf3yl2HySdaGJQKhKMJCUcTlwL/Anq6zqO6zB+AhBf3dJDDgBYGpVg1LPZDwPmusygn9gPe9OLeZq6D5AMtDKrkhaOJYdhJ6g9xnUU5NRJbHPZ1HcQ1LQyqpIWjiZ2Bt7EdoZTqDzzlxb3TXQdxSQuDKlnhaGJv4HlgsOssKq+UA9d5ce8WL+6V5GdkSb5opcLRxP7Af7CT0CvVml8Dt3lxT1wH6WpaGFTJCUcTBwOPAjp2jlqT44GJudqYiBgRuTrj/lki4udq+1lmeElExq7uOVoYVEkJRxNHAv/GXsOuVDZ+68W9q3K0rZXAL0RkYEdWFpEuGUZcC4MqGeFo4ljgXnSCKtV+Z3px75IcbKcOuAU4o+UCEdlYRF4QkRnBz2HB43eKyDUiMhm4Irh/s4hMFpHPRGR3EbldRD4SkTsztneziLwjIh+IyEXtCamFQZWEYCC8O7AnFpXqiAu8uHduDrZzIzBBRFp2qJsI3GWM2Rr7BeaGjGWbAfsYY84M7q8D7IUtME8A1wKjAE9ExgTPOd8YMxbYGthdRLbONqAWBlX0wtHEbsDd6L93tfYuW9tLWY0xi4G7gNNaLNoZuC/4/W4gc5C/fxtj6jPuP2GMMUAS+MYYkzTGNAAfAOHgOUeIyFTgPWzR2DLbjPofRRW1cDQxCngMO6OXUrlwnRf3frO228DOFd57Nc8xGb8vbbFsZfCzIeP3xvvdRGQT4Cxg76AFkqAdF1toYVBFKxxNbAA8he20pFQu/cOLe8d0dGVjzELscO4nZjz8GnBU8PsEYErH49EPW0zSIrIesH97VtbCoIpSOJroBzwJbOQ6iypKgh2Z9cdrsY2rgcyrk04DjheRGcAxQIcPWRljpmMPIX0A3I4d8iVrYg9TKVU8wtFEN+AZ7Mk5lZ1JqVjkSC/u3Y69dl9lZx6wXbIqOc91kFzSFoMqRlegRUF1jSHAg17cq3AdJJe0MKiiEvRq/qPrHKqk7AJc7zpELmlhUEUjHE1siu2roFRXO2VtTkbnGy0MqiiEo4ke2Ks8+juOokrXTV7cG+E6RC5oYVDF4lpgO9chVEnrA9zvxb2CH4dLC4MqeMHAeKe4zqEUsC1wpesQa0sLgypo4WhiPeBm1zmUynC6F/cOdB1ibWhhUIXu79gBxZTKJ7d4ca+v6xAdpYVBFaxwNPFz4HDXOZRqxRDgz65DdJQWBlWQwtFECLjJdQ6lVuN0L+5t7jpER2hhUIXqSmCo6xBKrUYFzedUKBhaGFTBCUcTe2Analcq3+3rxb1DXYdoLy0MqqCEo4ly7CEkcZ1FqSxd48W9nq5DtIcWBlVoTgC2cB1CqXYYBpznOkR7aGFQBSMcTfQCfNc5lOqAs724t6nrENnSwqAKyR/QE86qMPXATudZELQwqIIQjiYGAOe4zqHUWjjIi3vtmmLTFS0MqlBcgJ3HVqlCdoHrANnQwqDyXjiaCAO/dZ1DqRzYxYt7O7kOsSZaGFQhOAso+KGMlQqc6TrAmmhhUHktHE2sAxznOodSOXSIF/fCrkOszhoLg4gYEbk64/5ZIuJnuwMROU5EJnYwX7uJSHcRuU5EPhWRmSLymIhsmON9DBWRB4Pfx4jIAR3YRoWIvNvK4ykReSjj/mEicucatrWHiOzSxrLjRKRBRLbOeOx9EQm3N3NHiUhYRN7v4OonAb1zmUflt5oFNcyOzWbmuTOZed5Mvnv2OwCWz1nOp5d8yswLZvL5tZ9Tv7z+B+s21DTw6UWfMuvCWcw8bybfPPLNqmVfT/qamRfMZO4tc1c99v2r36/afhcqx15hl7eyaTGsBH4hIgM7O0yOXAb0BTYzxowAHgUeFpGc9ZQ1xnxljDksuDsGaHdhAMYBr7WxbKyIjGrHtvbATkjelrnA+e3YXjMiUt7RdddGOJqoAE51sW/ljpQL6x+1PiMuH8GmF27KwhcWsuLLFXx1x1esf/j6jLh0BP2268d3T/7wA10qhPA5YYZfMpzhFw+nOlnNslnLqF9Wz7JZyxhx6QhMg2HFFytoqGlg0ZRFDNhrgINXyQle3Au52HE2sikMdcAtwBktF4jIxiLygojMCH4Oy2anLb9BZrZCROQlEblCRN4SkU9EZNfg8V4iMinY1wMi8qaIjG2x3V7A8cAZxph6AGPMHdjitlew349FJB5s58FgHUTkzyLydvBt+pbGQiIiw0XkeRGZLiJTReRHjflFpDtwMXCkiEwTkSODVsqgYN0yEZnVRlH9KfBUG2/RVbTSU1JE1hWRR4Psb4jI1sE3/5OBM4IMu7ayvf8Ao0RkZCvbPFpEksHruSLj8WoRuVhE3gR2Du5fISLvBu/HDsHf6jMR+VmwTlhEXgnep6lttWLa4Uhgg7XchiowFf0r6Bm2I0iU9yynx9Ae1H1fx8p5K+k1shcAvUf1ZvG7i3+wrohQXmm/x5h6g6k3dvAUAVNnMMZgag1SLnz31HcM2HcA0s3J6Cp9gd+42HE2sj3HcCMwQURaVriJwF3GmK2Be8ndSILdjDE7YJtbfwke+y3wfbCvS2h9ft/hwBxjTMt/Me8Ajd/ARwK3BNtZTNPVLhONMdsbY7YCegKNMzDdC9xojBmN/VY+r3Gjxpga7JjrDxhjxhhjHgDuASYET9kHmG6Maa2tuifwUhuvfxKwrYgMb/H4RcB7QfbzsO99CvgHcG2Q4ZVWtteAHY20WbERkaHAFcBe2JbP9iJycLC4N/C+MWZHY8yU4P5LxpjtgCXApcC+wCHY4ggwH9jXGLMt9kN9bf89/ODLiCotNd/WsOLzFfT8UU96bNiDJe8tAWDx24upXVjb6jqmwTDrwll8fNrH9BnVh14/6kV5z3L6je3Hp3/+lIqBFZT1KmP5Z8vpt63TK6BP8+JeN5cB2pJVYQg+aO8CTmuxaGfgvuD3u7GHR3Lh4eDnu0A4+H0ccH+Q531gRivrCWDW8PgXxphXg9/voSnznkErJIn9oBwlIn2BDYwxjwT7XWGMWbaG7LcDxwa/nwDc8YMw9gN54Wq2VQ/8DTi3xePjsO8zxpgXgQGtFOu23AfsJCKbZDy2PfbD/ltjTB22CO6WkeGhjOfWAE8HvyeBl40xtcHv4eDxCuDW4D38N7Blltl+IBxN7I6dP1eVqPoV9cyZOIf1x69Pec9yNjxhQxa8sIBZf5lFw4oGpLz1b/pSJgy/ZDgjrxnJ8s+Ws2LuCgAGHTCI4ZcMZ8jRQ5j/8HwG/2IwC19eyJwb5zD/8fld+dIabQgc4WLHa9Keq5KuA05k9ScCW/tQbk1di31Xtli+MvhZDzRW1Gzae7OAjYMP9EzbAh+2kdGISCV2xM7DjDEecGuQqd1tTGPMF8A3IrIXsCOtHy7aH3hmDZu6G/shnXl4rrU8Wb3nwQf/1TTvPby617ei8XBcoNYY07ivBoK/kTGmgaa/0RnAN8BoYCxrd4lp3jazVeczdYYvJn5B/537Exprv/v0GNqDTc7ehOEXDSe0U4jug1f/z6u8dzm9N+9NdbK62ePLP19ut7d+Dxa9uohhvxvGyrkrWfn1ytY209ny8tLVrAuDMWYh9hDHiRkPvwYcFfw+AZiS5ea+AQaLyAAR6UHTYZvVmUJQXUVkS8BrJeNSIA5c03jCVESOBXoBLwZPGyYiOwe/Hx1st7EwfScifYDDgu0tBuY2Hl4RkR6N5yQyLMEeL8x0G7Y1MqnFh2uj1Z1faHwttcC1NL964b8Eh6lEZA/guyBjaxlacyf28Nag4P6bwO4iMjB4v44GXs5iO20JAfOCYnEM9uqLdgtHE32Bg9cihypgxhi+vP1LegzpwcCfNp2eq1tcZ5c3GL59/FvW3XPdH6xbt7iO+qX2v1xDTQPVH1bTfUjzAjL/4fkMPmQwps7YrzgAZfb5Dmzrxb28axm3tx/D1UDmidTTgONFZAb2g+D0NtY7TkTmNt6A9bDHpd/Enhj9OIt93wQMCvZ1DvZQUrqV550LrAA+EZGZ2DmBD8n4tvsRUBVsZ13gZmPMImwrIYm9iuntjO0dA5wWPP81YP0W+5sMbNl48jl47HGgD60fRioHRhhjsnnN/6Tp2zjYkUXHBlliQFXw+BPAIas5+QysOidyAzA4uD8P+35NBqYDU40xj2WRqy03Yd/bN4DNgKUd3M7h2GKuStCymctY9Noiqj+qZtaFs5h14SyWTF/CojcW8ck5nzDz3Jl069+N/rv2B6D2+1pS16QAqEvXMfuK2cy8YCafXvQpfUb1od+YpvMIi99dTM9NelKxTgXlvcvpObwnMy+YCUDPYc6mTDjE1Y7bIk2fl/kt+ECtMMasEJEfAS9gL0mtacc2wsB/ghPMnSa4WupaY8wPPqRFZBzwS2PMyZ2ZoZCFo4mXgN1d5ygxk1KxyJFe3Lsde2Wf6jofJKuSnfqZ1F6F1PO5FzBFRKYDjwCntKcodBURiWJP2rY8cQyAMWaKFoW2haOJoUCbrR6litAoL+6NcB0iU15eKtUaY8wS7AnNtdlGCujUymyMiWEP86iOOYLC+sKiVC4cgr2kPC/of0CVb45a81OUKjp5dZ5BC4PKG+FoYj1gB9c5lHJgRy/uDXEdopEWBpVP9qUDfUeUKgIC/Nx1iEZaGFQ+2dd1AKUcypvDSVoYVD7Zx3UApRza04t7/V2HAC0MKk+Eo4mtgKGucyjlUAUQcR0CCuhyVVX0Ov0wkqmr4ev7zsHU1UJDA71G/pj+u06gZv5nLHjmRkzNCrqFBjPwoLMp6/HDjtffPXkdyz99m/JeIYaeeNOqx79/6Q6Wf/Yu3QdvwsAD7dA31e+/SMOKJfQbmzeHjVVh2Bs7mKVT2mJQ+aLzzy+UV7DeUZcx9ISJDDn+BpbPfpeVX37Mgqf+zjq7H8fQE2+k12Y7s/jNh1pdvY+3D4MPv6jZYw0rl7Lyy48YesJEjGmg5tsUDbUrWfr+8/TdJi++/KnCsqPrAKCFQeWBcDRRTtNw351GRCjrbsfDMQ110FAPItQunEuPjWy/x8rwNiz7pPWJ9So32oryni3HKhRMfZ2dAKauBikrZ/FbD9N3u58h5dogV+22uRf3shkQs1NpYVD5YCRdNK+zaajnqzt+z9y//5LK8Bh6DB1J94Ebs3zWmwAs+3gKdUuynwO4rEcveo3chXl3nka30HpIj97UzPuEXiN26qyXoIpbGXaeFKf0K43KB9t01Y6krJyhx/+dhhXVzH/kr9R8m2LAAaez8PlbSL/6L3oO3xEpa99/i9COhxHa0U4BvuCpG+i/6y9ZMv0ZVsx+j4rBYfrvop25VbvsSNM0AU5oi0HlgzFdvcOyyj5UbuSx/LOpVAzYiPWOvIQhx11P7y13p9s6LUdWz07NN58C0G2dDVj6/osMOjhK7befU7vwy1xGV8XPee9/LQwqH3RJi6F+WZqGFXY2r4balaz4fBoVAzakfukiAIxpIP3a/fQds3+Htr/olXsIjZsADXVggklfpAxT52RmMFW4tnYdQA8lqXzQNYWheiHfJa61H9qmgV6b70qv4Tuw+J3HWDI1AUCvzXaht2cvkKpbsoAFT9/AesGVSN8+fiUr5ySpX76YuTdWERo3gb6jfwLAsk9ep/v6I+jWdwAAPYZuzlf//B0Vg8N0H7xpV7w8VTw28eJe72RVsqMTXa21gpmoRxWncDQxDPjcdQ6lE/XkmR2TVcm3XO1cDyUp18a4DqBUHnI6o5sWBuXacNcBlMpDWhhUSdvIdQCl8pDTqT61MCjXtDAo9UMDXO5cC4NybUPXAZTKQwNd7lwLg3JNWwxK/ZC2GFRpCkcTFUDHuhkrVdz6e3HP2eezFgbl0lD036BSrSkD1nW5c6Vc0daCUm1zdjhJC4NyqUuG2laqQDk7Aa2FQbnU03UApfKYthhUSdLCoFTbtDCokqSFQam26aEkVZK0MCjVtv6udqyFQbmkhUGpttW62rEWBuWSFob8sTj4OQl4JOO+cmeZqx1rYVAuNbgOoAA7UdJ5+KGy5Ow5zySrkr/AnvgcB1wCvIX+rVxwVhh0ak/lkrN/+GqVpcDPU7HIt/hMBA7DDz2XhGeAZ/HTrwJ/9uLeusA+wE+A/dDBD7uCFgZVkpzNaatWOS4Vi0zHD/0a+F3w2C+Dm8EPTQeeScKzwKP46UkAXtzbAlsg9gN2A3p1ffSip4VBlSQtDG5dmopFHsQPjQNubGW5YKdeHQOcAyzFD71MY6Hw09cB13lxrwewK7ZI/ATYuguylwItDKok6aEkdx4D/owf2gh4CKjIYp3ewAHBDfzQ58CzQWviefz088DZXtwbAuyLLRT7AoNyH78kaGFQJUlbDG58AByTqhxfCTwKDO7gdjYGfh3c6vFDb9N02Ole/PRdXtwTYBuaWhM/JrsipGC5qx1rYVAuaWHoeguBn6VikSX4/AvYNkfbLQd2Cm5/ARbhh14IisQz+OnLgcu9uNcH2IOmQrFZjvZfjLTFoErSEtcBSkwdcEQqFvkMP3QucFQn7qs/cGhwAz/0CbY18QwwGT/9HwAv7oVpKhJ7A6FOzFRonBUGMca42rcqceFooh+Qdp2jhJyeikVuwA8diD3H4KofUw3wKo2tCZiGnzZe3CsHdqTpaqex2JZIqRqWrEp+4WLHWhiUU+FoYhH6LbEr3J6KRU7ED20BvAH0cx0ow3zgOZr6TnwD4MW9dWjed6KU5gevA3onq5I1LnauhUE5FY4mZgCe6xxF7jVgz1Tl+N7YXszDHedZHQPMoKk1MQU/vRJW9Z1oLBK7U9x9J2Ymq5LOzr/oOQbl2udoYehMc4FDU5Xj64EHyO+iALbvxOjgdjawrEXfieuB64O+E+NoKhRbB+sWi49d7lwLg3JtjusARWwFcEgqFvkan2uwfQoKTS9g/+AGfmgO0Dhkx/P46ReAc7y4tz7N+0509BLcfKGFQZU0LQyd58RULPIOfuhY4AzXYXJkGHBicGto0XfiPvz03UHfiTE07zvR3VHejvqfy51rYVCufe46QJG6MhWL3Icf2hG4xXWYTlKGvYppR+DPQBo/9GLQmngGPx0DYl7c601T34n9KIy+E05bDHryWTkVjia2Aaa6zlFkngQOSlWOXx94BxjiOI8rM2m80sn2nagG8OLexjTvO9HfVcDVGJisSi5wtXMtDMqpcDTRHdvRrdCa+vnqY2CnVOX4lcDLwA6O8+SLGuB1GlsT8F5G34kdaGpNbI/7vhMLklVJZ/M9gxYGlQfC0cS75G5ohlK2CNgxFYt8gh+6CzjGcZ589i2278Sz2Kud5sGqvhN703S10zAH2V5NViXHOdjvKnqOQeUDLQxrrwE4OigKZ6JFYU0GAeODG/ihJE1DdjyBn34QwIt7I2lqTeyOHWG2szk9vwBaGFR+0HMMa++cVCzyNH5oP+AK12EKkBfczgKWB30nnk3ak9g3ADd4ca87tu9E4/mJ0XRO3wktDEphWwyq4+5JxSJX4Yc2A+7H/THyQtcT+GlwAz80l8YiYftOvIjtO7EezftOrJej/U/L0XY6TM8xKOfC0UQPoBr9otIRbwO7pSrHdwfeBDZ3nKfYNWCv9GocsuMN/HRd0HdiNE2tiXF07IKKGqB/sirpbC4G0MKg8kQ4mpiKndBFZe9rYGyqcvw84HEg4jhPKUoDk2nqOzEbIOg7sTtN5ydGZrm9V5JVyd06I2h76Dc0lS9eQgtDe6zEDnfxJT6Xo0XBlRBwcHADPzSLpsNOL+KnnwTw4t4wmloT+9B234kXOzVtlrTFoPJCOJo4AEi4zlFAjk/FInfih44G7nMdRrWqlqa+E88C77boO9F4SewONJ0X2iNZlXzZRdhMWhhUXghHE72B79H5gLNxXSoWOQM/tB3wCvZkqcp/3wHP0zTvxFcAXtzrj+07sQ/wh2RVcqWzhAEtDCpvhKOJydgxbVTbngP2T1WOH4g9Cbqh4zyq496nqTXxX/z0Csd5VnE1tZ9SrXnSdYA8Nws4MlU5vhx4GC0KhW4r4ExscVgY9EHJC1oYVD7RcwxtWwL8PBWLfA/cBOziOI/KrUrszHV5QQuDyhupWORDYLbrHHnIABNSsciH+KHfY+ciUMVlWuN4TflAC4PKNw+6DpCHLkzFIk/gh/YCrnEdRnWKJ1wHyKSFQeWbu1wHyDOTUrHIX/FDmwCT0L5Hxep+1wEy6VVJKu+Eo4n3sFMzlrr3gHGpyvFl2Ovht3KcR3WOGfjp0a5DZNIWg8pHd7sOkAfmAwenKscvx74fWhSKV161FkALg8pP9wH1rkM4VAscmopF5gA+jcMtqGKlhUGpNUnFIl9je4iWqlNTscgU/NBhwIWuw6hO9VbjwHv5RAuDylelejjpplQscgt+aDRwJ50zEYzKH3e6DtAaLQwqXz2MHVumlLwEnI4fGgg8StdMI6ncWUKefgHSwqDyUioWWY7t4VsqUsDhqcrxgu3LEXaaRnWFu/HT1a5DtEYLg8pnE4G8GVisEy3FDnfxHXA9doIXVfzy9ouPFgaVt1KxyLcUf4c3A1SlYpEZ+KHfAKe4DqS6xMv46Q9ch2iLFgaV767GzrNbrC5JxSIP4Yd2xbaQVGm40XWA1dHCoPJaKhb5hDwbRyaHHgF8/NAw4CF0kqJSMRN7cUXe0sKgCsFVrgN0gveBY1OV43sCjwGDHOdRXecy/HRed+DUwqDyXioWmQK84DpHDi0AfpaKRaqBO9BxoUrJbOAe1yHWRAuDKhRnY0/UFro64PBULDIbP3Q+cITrQKpLXY6frnMdYk20MKiCkIpF3gPudZ0jB85IxSKT8UM/Ay5xHUZ1qTnkaU/nlrQwqEJyPoXdr+G2VCwyET80Cns4QYe7KC2X4KdrXYfIhhYGVTCC0UZvcJ2jg14FfocfWgd7srmv4zyqa00HbncdIltaGFShuQx78raQfAEcmqocXw88APzIcR7V9c7ATxdMfxwtDKqgpGKRNHCx6xztsBw4OBWLfIO97HZfx3lU13sMPz3ZdYj20MKgCtGNwNuuQ2TphFQsMhU/dBzwB8dZVNerAc5yHaK9tDCogpOKReqBE7D/6fJZLBWL3I8f2gn4h+swyonr8dOzXIdoLy0MqiClYpH3secb8tV/gPPxQxtgh77o4ThPu62oM+xwazWj/1HNqJuq+ctke0HYvz+oZdRN1ZRdtJh3vmq7A++iFYbDJi1j84nVbHFjNa9/YS/fP+e5FWx9czXHPrJ81XPvnl7D9W+s7NwX1PU+xU7NWnC0MKhCdhmQdB2iFR8BE1KV47tjJ9xZ322cjulRDi9W9Wb6yX2YdlJvnv60jjfm1rHV4DIePqInu21cvtr1T396BT8d3o2PT+3D9JN7s8WgctIrDK/NrWfGKX2oN4bkN/UsrzXcOb2W327fvYteWZcwwK/x08tcB+kILQyqYKVikVrsIaV8GndmEXZuhcXAbcBYt3E6TkTo0912tahtgNp62/Fii0HljBy4+qKweKXhv5/XceI2dlzA7uVC/0qhTKCm3mCMYXktVJTD316r4bQdulNRXlTdOm4ptBPOmbQwqIKWikXewQ7NnQ/qgSNTschM/NDZwATXgdZWfYNhzD+qGfy3Jey7aTd23LBbVut99n0Dg3oJxz+2gm3+r5pfPb6cpTWGvj2EQ7eoYJv/W8om/csI9RDe/qqen29eVAPLzgX+5DrE2tDCoIrBn4F3XYcAzknFIs/ih/YHYq7D5EJ5mTDt5D7M/WNf3vqqnvfnZ9c4q2uAqfMaOGVsBe+d1IfeFUJsij2H8Kcf92DayX24er9KLpy8kov36MFtU2s44t/LuPS/RXGe4ST89GLXIdaGFgZV8FKxyErgMOB7hzHuTsUiV+OHNgPuo8j+b/WvFPbYuBtPz8pu/LcN+wkb9pNVLYzDtuzG1K+b9+96b54tMpsNKOOu6bVMOrwX78+vZ+aCfDoy2G7X46efdB1ibRXVP15VulKxSAo4BjcjsL4F/AY/FAIeB/o7yJBz3y5tYNEK+3YurzU8P7uOzQdm95Gxfp8yNgqV8b/v7If8C7Pr2LLFuhdOXsnFe/agtgHqg79amcCyghhNqFXvUOCHkBppYVBFIxWLJIDLu3i384BDUpXja4B/ASO7eP+dZl61Yc/4Ura+uZrtb13Kvpt248DNKnjko1o2vGYJr8+tJ3LfMva7ZykAXy1p4IB7my7C+fv+lUx4eDlb31zNtK8bOG/Xpit2H/24lu2HljO0bxn9K4WdNyzHu7kaERi9/upPbOepNHAEfjrf+9ZkRYwphiHulbLC0UQ58CywVxfsbiWweyoWeRM/dAVF8m1Rdchh+OmHXIfIFW0xqKIS9Io+GviqC3b3m6AoTECLQimbWExFAbQwqCKUikXmAz8DqjtxN9ekYpG78ENjsf0VVGl6DjjDdYhc00NJqmiFo4n9gCeAXF8k/yxwQKpy/CDsCccNcrx9VRg+AnbGT6ddB8k1bTGoopWKRZ7B9ozO5befmcCRqcrx3YCH0aJQqr4FIsVYFEALgypyqVjkHuCcHG1uMXa4i0XAzcDOOdquKiwrgYPx07NdB+ksWhhU0UvFIn8Drl3LzTQAE1KxyEf4odOA49c+mSpADUAVfvo110E6kxYGVSrOxPZI7qgLUrHIf/BDe5M/YzOprncyfvoB1yE6m558ViUj6OPwT6Cqnaven4pFjsYP/Qjby3ndnIdTheBs/PRVrkN0BS0MqqSEownBTg16SparTAXGBSebXwdGdVY2ldfOx0/n88RQOaWFQZWkcDRxJXD2Gp72DbB9qnL8XOyEOz/r7FwqL/n46Ytch+hKeo5BlaRULPIn4C+reUoNcGgqFvkCuBgtCqXIAGeWWlEAbTGoEheOJv5I6yeTf52KRW7DDx0OTOriWMq9OuBE/PRdroO4oIVBlbxwNDEee1K6MnjoxlQscip+aAzwKtDLVTblxHLgSPz0E66DuKKFQSkgHE3shD2P8CHwk1Tl+HWAt4GNXeZSXS4NHISffsV1EJe0MCgVCEcTw4Clqcrxi4Hngd0cR1Jd6xPg5/jpj10HcU0Lg1It+aGLgQtdx1Bd6ing6GId+6i99KokpX7oWuAZ1yFUl7kSOFCLQhNtMSjVGj9UBvwVOwCfOE6jOscy4Ff46X+5DpJvtDAotTp+aB/gLmCI6ygqp94Dxuv5hNbpoSSlVsdPPw9sDTzuOorKCQNcBeykRaFt2mJQKlt+6BRsZ7ierqOoDvkKOBY//YLrIPlOWwxKZctP3wxsB0xxHUW1232Ap0UhO9piUKq9/JAAvwKuANZxnEat3izgt/jp51wHKSRaGJTqKD+0HvbS1qNdR1E/UIO9DPWv+OkVrsMUGi0MSq0tP/QT4DpgC8dJlPUicCp++iPXQQqVFgalcsEPlQMnABehl7a6MgOI4qefch2k0GlhUCqX/FAv4AzgT0A/x2lKxefYIUzuxU83uA5TDLQwKNUZ/NBAIAqcBPRxnKZYzQP+BtyEn17pOkwx0cKgVGfyQ+sAvwNOAwY5TlMsPsZ2UrsbP13jOkwx0sKgVFfwQz2B44GzgE0cpylUr2OvNHoMP60fXJ1IC4NSXcmepN4f2w8iAnRzGyjvVQMPALfhp99wHaZUaGFQyhU/NAQ4DlskNnUbJu+8AdwGPICfrnYdptRoYVDKNduTenfgcOAQSvdy10+BB7HnDj5wHaaUaWFQKp/YeSB2Bg4FfkHxzzk9A3gMeBg/Pc1xFhXQwqBUPvNDY4C9gtuuFH7fiK+Bl4Lbs/jp2U7TqFZpYVCqUNgT19sBe2IPPY0l/y+B/Rx4E1sIJuscCIVBC4NShcwPDQO2BUZjJxQaBYSBHl2cZBnwP2A6MC24TcdPL+riHCoHtDAoVWzsyewh2P4S4eA2DBgA9McOFd4/uIWA8ja2VAMsAtItfn4NpLCtAfvTT3+b09egnNLCoFSps4UEoPlPP13vJA8gItXGmC4bSkREDgYuBroDtcCFxphHc7yP24BrjDEfish5xpjLcrn9XNLCoJTKO11ZGERkNPAQsK8xZraIbAI8B/zCGDOjk/bZpYWvvXRqT6VUQRCRl0RkbPD7QBFJBb8fJyIPi8jTIjJTRK7MWOdEEfkkWPdWEZnYyqbPAi4zxswGCH5eDpydsd/rROQ1EXlfRHYIHt8heOy94OfI4PFyEblKRJIiMkNEfp+ZX0RiQE8RmSYi94rIJSJyekbmv4rIabl/B7On3fGVUsVgDLANsBL4n4j8HajHDse9LbAEO4HP9FbWHYUdlC/TO9jBDxv1NsbsIiK7AbcDW2EH89vNGFMnIvsAl2H7n/wGe35nm2DZupkbNsZEReRUY8wYABEJAw8D14tIGXAUsENH3oRc0cKglCoGLxhj0gAi8iG2Y+BA4GVjzMLg8X8Dm7WyrgAtj6m3fOxfAMaY/4pIPxHpD/QF4iIyInhuRfDcfYB/GGPqgnUWri64MSYlIgtEZBtgPeA9Y8yC7F5259BDSUqpQlFH02dWZYtlmfMx1GO/9ArZ+QDbJyTTtsCHGfdbFg4DXAJMNsZsBRyUkam1QrMmt2HHzToe2yJxSguDUqpQpLAd/AAOy+L5bwG7i8g6ItINe5inNVcB5waHdBoP7ZwHXJ3xnCODZeOAdNA6CQFfBsuPy3jus8DJwT5peSgpUCsiFRn3HwF+CmwPPJPFa+tUeihJKZWPeonI3Iz712A/wCeJyDHY8wWrZYz5UkQuw/a8/grbAki38rxpInIO8ETwYV0L/MkYMy3jad+LyGvYIUlOCB67Enso6Y8t8tyGPWQ1Q0RqgVuBlie9bwmWTzXGTDDG1IjIZGCRMcbZZcKN9HJVpVTREpE+xpjq4Nv7I8DtxphH2rmNl4CzjDHvdEbGYB9lwFTgcGPMzM7aT7b0UJJSqpj5IjINeB+YDTzqNE0rRGRLYBb2BLrzogDaYlBKKdWCthiUUko1o4VBKaVUM1oYlFJKNaOFQSmlVDNaGJRSSjWjhUEppVQz/w85cAWcWH6VywAAAABJRU5ErkJggg==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Google Shape;95;p2"/>
          <p:cNvSpPr txBox="1">
            <a:spLocks/>
          </p:cNvSpPr>
          <p:nvPr/>
        </p:nvSpPr>
        <p:spPr>
          <a:xfrm>
            <a:off x="307973" y="1154403"/>
            <a:ext cx="5280027" cy="496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Model-1 with 2 classes</a:t>
            </a:r>
          </a:p>
          <a:p>
            <a:pPr marL="438150" indent="-285750" algn="l">
              <a:spcBef>
                <a:spcPts val="480"/>
              </a:spcBef>
              <a:buSzPts val="24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AutoShape 4" descr="data:image/png;base64,iVBORw0KGgoAAAANSUhEUgAAAfsAAAFNCAYAAAAHGMa6AAAAOXRFWHRTb2Z0d2FyZQBNYXRwbG90bGliIHZlcnNpb24zLjUuMywgaHR0cHM6Ly9tYXRwbG90bGliLm9yZy/NK7nSAAAACXBIWXMAAAsTAAALEwEAmpwYAAApGUlEQVR4nO3de5wV9X3/8debiwIqKrr6U1YFEzQKXhIRtUmN8VLAqGirCbQqXiqNpVXTkCgmv0ST0GrjrWolVWNAoyBqjMao0RCJTTQgGBAQjURRNhBBVAQDBvDTP+a7Oi5nd8/CObvs7Pv5eMzjzHzn9p1ze5/5zpwZRQRmZmZWXJ3augJmZmZWXQ57MzOzgnPYm5mZFZzD3szMrOAc9mZmZgXnsDczMys4h73ZFkjSIknHtnCePpJCUpdq1avB+rpL+qmklZLuaaV1tvh5MTOHvXUAkj4j6akUSm9K+o2kQ9u6XgVwKrArsFNEnFaJBUrqKek6Sa9JWi1pYRreuRLLb2Sdl0n6UTPTLJK0JtWpvruxWnUyqzSHvRWapJ7AQ8ANQC+gN3A58F5b1qsg9gJ+HxHrWzpjqdYHSVsBU4H+wBCgJ/BXwApg0OZVtSJOjIhtc92/tHWFzMrlsLei2wcgIiZFxIaIWBMRj0XEc/UTSDpH0gJJb0n6uaS9UvnFkn5bH0ySzpc0X1K3hiuRtKOkhyQtT8t5SFJtbvw0Sd9JrQqrJD2W31uVdIakVyWtkPT1pjYoNZ9fnaZfKenXkrqXmO7stF2rJL0s6Z9y43ZOdXw7tXb8r6ROue3+Y5rvRUnHlFj25cA3gS+mvdxzJXWS9I1Ur2WSbpe0fZq+/hDDuZJeA35ZYtPOBPYETomI5yPi/YhYFhHfiYiHc9MdLOm5tO13518PSSdImp226ylJB+bGbbRdkoYAl+a2Y05Tz30pksZLujc3fKWkqcqU8774bqrramWHRXaSdKekdyQ9I6lPmlaSrk3P7cr0HAxoaX2tg4oId+4K25HtHa4AJgJDgR0bjD8ZWAjsB3QBvgE8lcZ1Ap4ELgP6AW8Bn2xkPTsBfwf0ALYD7gF+khs/DfgD2Y+P7mn4ijRuf2A1cCSwNXANsB44tpF1/XeavzfQmWzvd2ugDxBAlzTd54GPAQI+C/wZ+FQa9x/A94GuqfvrNN2+wGJg9zRdH+BjjdTjMuBHueFz0nO5N7At8GPgjtxyArgd2AboXmJ5k4GJzbyei4AZwO5kLTULgC+lcZ8ClgGHpedlZJp+66a2q+F2NLHexl6PHsDvgbPS8/gGUNuC98XC9DptDzyflnUs2fvxduCHadrBwCxgh/Ra7Qfs1tafMXfto2vzCrhzV+0ufSlOAOpSiD4I7JrGPQKcm5u2UwrFvdJwH+DNFCpjW7DOg4G3csPTgG/khv8ZeDT1fxOYnBu3DfCXUuGS6rcGOKjEuPpA7dJInX4CXJj6vw08AHy8wTQfT4F5LNC1mW38SEiSNcH/c254X2BdCq36uu3dxPIeJ/0AamKaRcDpueH/BL6f+scD32kw/YtkP3Qa3a6G29HEelcDb+e683LjB6X3yavAiBa+L76eG74aeCQ3fCIwO/UfTfZD4HCgU1t9nty1z87N+FZ4EbEgIs6KiFpgANle4XVp9F7Af6Vm37fJvrBFttdMRCwCniALq/9ubB2Sekj6n9SE/Q5Zi8AOkjrnJvtTrv/PZHu/pPosztX3XbLWiFJ2BrqRtRI0SdLQdBjizbRtx6f5Ab5Htkf5WGrivySteyFwEVkALpM0WdLuza0rtx2v5oZfJQv6XXNli2ncCmC3MtbT2PO4F/CV+tcybfMeZHvzm7Nd9U6OiB1y3S31IyJiBvAy2XtnSn15me+L13P9a0oMb5vW8UvgRrL34euSblZ2TopZsxz21qFExAtke/n1xzoXA//U4Eu8e0Q8BSDpeOAIsr3W7zWx6K+Q7ckeFhE9yZrkIfvyb85SslAirbMHWfNvKW8Aa8mafRslaWvgPuAqslaMHYCH6+sTEasi4isRsTfZ3uO/1R+bj4i7IuIzZOEZwJVlbAPAkjRPvT3JWlLy4dXUbTZ/AQyWtE2Z62toMTCuwWvZIyImQZPbtdm3/pQ0muxwwRLga7lRm/O+2EhEXB8Rh5CdxLgP8NVNrrR1KA57KzRJn5D0lfqToiTtAYwAfpsm+T4wVlL/NH57Sael/p2BHwD/SHb898QU/qVsR7YX9rakXsC3WlDNe4ETlP1FcCuyJvaSn82IeB+4DbhG0u6SOks6IoV73lZk4bMcWC9pKPA39SPTiWwflyTgHWADsEHSvpKOTstbm7ZpQ5nbMQn4sqS+krYF/h24O8o/W/8OssC+L71undLJapc28bzn3QJ8SdJh6WS2bSR9XtJ2zWzX60AfpRMUW0rSPsB3gdOBM4CvSTo4jd6c90XD9Ryatq0r8G7ajnJfG+vgHPZWdKvITtiaLuldspCfR7bHRUTcT7aHNzk1s84jO5EP4GbggYh4OCJWAOcCt0oqtdd9HdmJd2+kdTxabgUjYj4wGriLbC//LbLzCxozBpgLPEN22OFKGnyWI2IVcAFZk/JbwN+TnatQrx/ZnvRq4GngpoiYRvYD4Yq0HX8CdiE7W70ct5EF9pPAK2Rh9K9lzktEvEd2TP0FsuP375CdjLczML2M+WcC55E1db9FdpjirDS6qe2qvyDQCknPNrGKn+qj/7O/X9k/NX4EXBkRcyLipbTcO9IPi+vYxPdFCT3JftC8RXaIZAVZy41ZsxSx2S1YZmZmtgXznr2ZmVnBOezNzMwKzmFvZmZWcFUL+3T26+xc946kiyT1kvS4pJfS4465ecYqu/HFi5IG58oPkTQ3jbs+nUFsZmZmZWiVE/TSBST+SHZW9GjgzYi4Il3IY8eIuFjS/mR/3RlEdnGOXwD7RMQGSTOAC8nOZn0YuD4iHql6xc3MzAqgVe57DRwD/CEiXpU0DDgqlU8ku1zkxcAwskuGvge8ImkhMEjSIqBnRDwNIOl2suuZNxn2O++8c/Tp06fiG2JmZrYlmjVr1hsRUVNqXGuF/XCyvXbIrua1FCAilkraJZX35sMLnUD2P+PeZNfWritR3qQ+ffowc+bMza23mZlZuyDp1cbGVf0EvXRFsJP48MIVjU5aoiyaKC+1rlGSZkqauXz58pZV1MzMrKBa42z8ocCzEVF/fezXJe0GkB6XpfI6ctcHB2rJrjNdl/oblm8kIm6OiIERMbCmpmRLhpmZWYfTGmE/gg+b8CG7ZOfI1D+S7Dab9eXDJW0tqS/Z5TxnpCb/VZIOT2fhn5mbx8zMzJpR1WP26e5dxwH/lCu+Apgi6VzgNeA0yK4PLmkK8DzZnbJGR0T9TR7OJ7tTWXeyE/N8Jr6ZmVXEunXrqKurY+3atW1dlbJ069aN2tpaunbtWvY8hb02/sCBA8Mn6JmZWXNeeeUVtttuO3baaSe29Mu4RAQrVqxg1apV9O3b9yPjJM2KiIGl5vMV9MzMrENbu3Ztuwh6AEnstNNOLW6FcNibmVmH1x6Cvt6m1NVhb2ZmVnAOezMzs4Jz2JuZmW2id999l89//vMcdNBBDBgwgLvvvptZs2bx2c9+lkMOOYTBgwezdOlSVq5cyb777suLL74IwIgRI7jllltarZ6tdblcMzOzwnn00UfZfffd+dnPfgbAypUrGTp0KA888AA1NTXcfffdfP3rX+e2227jxhtv5KyzzuLCCy/krbfe4rzzzmu1ejrszaps/DNPtnUVWtX5hx7Z1lUwazUHHHAAY8aM4eKLL+aEE05gxx13ZN68eRx33HEAbNiwgd122w2A4447jnvuuYfRo0czZ86cVq2nw97MzGwT7bPPPsyaNYuHH36YsWPHctxxx9G/f3+efvrpjaZ9//33WbBgAd27d+fNN9+ktra2xBKrw8fszczMNtGSJUvo0aMHp59+OmPGjGH69OksX778g7Bft24d8+fPB+Daa69lv/32Y9KkSZxzzjmsW7eu1erpPXszM7NNNHfuXL761a/SqVMnunbtyvjx4+nSpQsXXHABK1euZP369Vx00UV07dqVW2+9lRkzZrDddttx5JFH8t3vfpfLL7+8VerpsDczM9tEgwcPZvDgwRuVP/nkxufqLFiw4IP+a665pqr1asjN+GZmZgXnsDczMys4h72ZmVnBOezNzMwKzmFvZmZWcA57MzOzgnPYm5mZtTFJnHHGGR8Mr1+/npqaGk444YSKLN//szczM8up9P0syrlfxDbbbMO8efNYs2YN3bt35/HHH6d3794Vq4P37M3MzLYAQ4cO/eDueZMmTWLEiBEVW7bD3szMbAswfPhwJk+ezNq1a3nuuec47LDDKrZsh72ZmdkW4MADD2TRokVMmjSJ448/vqLL9jF7MzOzLcRJJ53EmDFjmDZtGitWrKjYch32ZmZmW4hzzjmH7bffngMOOIBp06ZVbLluxjczM9tC1NbWcuGFF1Z8ud6zNzMzyynnr3KVtnr16o3KjjrqKI466qiKLN979mZmZgXnsDczMys4h72ZmVnBOezNzMwKrqphL2kHSfdKekHSAklHSOol6XFJL6XHHXPTj5W0UNKLkgbnyg+RNDeNu16SqllvMzOzIqn2nv1/AY9GxCeAg4AFwCXA1IjoB0xNw0jaHxgO9AeGADdJ6pyWMx4YBfRL3ZAq19vMzKwwqhb2knoCRwI/AIiIv0TE28AwYGKabCJwcuofBkyOiPci4hVgITBI0m5Az4h4OiICuD03j5mZWbvXuXNnDj744A+6RYsWVXT51fyf/d7AcuCHkg4CZgEXArtGxFKAiFgqaZc0fW/gt7n561LZutTfsHwjkkaRtQCw5557Vm5LzMysw1izZmpFl9e9+zFlTNOd2bNnV3S9edVsxu8CfAoYHxGfBN4lNdk3otRx+GiifOPCiJsjYmBEDKypqWlpfc3MzAqpmmFfB9RFxPQ0fC9Z+L+emuZJj8ty0++Rm78WWJLKa0uUm5mZFcKaNWs+aMI/5ZRTKr78qjXjR8SfJC2WtG9EvAgcAzyfupHAFenxgTTLg8Bdkq4Bdic7EW9GRGyQtErS4cB04EzghmrV28zMrLVVuxm/2tfG/1fgTklbAS8DZ5O1JkyRdC7wGnAaQETMlzSF7MfAemB0RGxIyzkfmAB0Bx5JnZmZmZWhqmEfEbOBgSVGlTxbISLGAeNKlM8EBlS0cmZmZh2Er6BnZmZWcL7FrZmZWU45f5WrtFK3uK0k79mbmZkVnMPezMys4Bz2ZmZmBeewNzOzDi+79Ur7sCl1ddibmVmH1q1bN1asWNEuAj8iWLFiBd26dWvRfD4b38zMOrTa2lrq6upYvnx5W1elLN26daO2trb5CXMc9mZm1qF17dqVvn37tnU1qsrN+GZmZgXnsDczMys4N+OXMP6ZJ9u6Cq3m/EOPbOsqmJlZlXnP3szMrOAc9mZmZgXnsDczMys4h72ZmVnBOezNzMwKzmFvZmZWcA57MzOzgnPYm5mZFZzD3szMrOAc9mZmZgXnsDczMys4h72ZmVnBOezNzMwKzmFvZmZWcA57MzOzgnPYm5mZFZzD3szMrOC6VHPhkhYBq4ANwPqIGCipF3A30AdYBHwhIt5K048Fzk3TXxARP0/lhwATgO7Aw8CFERHVrLuZbZo1a6a2dRVaTffux7R1FczK0hp79p+LiIMjYmAavgSYGhH9gKlpGEn7A8OB/sAQ4CZJndM844FRQL/UDWmFepuZmRVCWzTjDwMmpv6JwMm58skR8V5EvAIsBAZJ2g3oGRFPp73523PzmJmZWTOqHfYBPCZplqRRqWzXiFgKkB53SeW9gcW5eetSWe/U37DczMzMylDVY/bApyNiiaRdgMclvdDEtCpRFk2Ub7yA7AfFKIA999yzpXU1MzMrpKru2UfEkvS4DLgfGAS8nprmSY/L0uR1wB652WuBJam8tkR5qfXdHBEDI2JgTU1NJTfFzMys3aranr2kbYBOEbEq9f8N8G3gQWAkcEV6fCDN8iBwl6RrgN3JTsSbEREbJK2SdDgwHTgTuKFa9TYz29KNf+bJtq5Cqzr/0CPbugrtXjWb8XcF7pdUv567IuJRSc8AUySdC7wGnAYQEfMlTQGeB9YDoyNiQ1rW+Xz417tHUmdmZmZlqFrYR8TLwEElylcAJf+cGhHjgHElymcCAypdRzMzs47AV9AzMzMrOIe9mZlZwTnszczMCs5hb2ZmVnAOezMzs4Jz2JuZmRWcw97MzKzgHPZmZmYF57A3MzMrOIe9mZlZwTnszczMCs5hb2ZmVnAOezMzs4Jz2JuZmRWcw97MzKzgHPZmZmYF57A3MzMrOIe9mZlZwTnszczMCs5hb2ZmVnAOezMzs4Jz2JuZmRWcw97MzKzgHPZmZmYF57A3MzMrOIe9mZlZwTnszczMCs5hb2ZmVnAOezMzs4Jz2JuZmRVc1cNeUmdJv5P0UBruJelxSS+lxx1z046VtFDSi5IG58oPkTQ3jbtekqpdbzMzs6JojT37C4EFueFLgKkR0Q+YmoaRtD8wHOgPDAFuktQ5zTMeGAX0S92QVqi3mZlZIVQ17CXVAp8Hbs0VDwMmpv6JwMm58skR8V5EvAIsBAZJ2g3oGRFPR0QAt+fmMTMzs2ZUe8/+OuBrwPu5sl0jYilAetwllfcGFuemq0tlvVN/w/KNSBolaaakmcuXL6/IBpiZmbV3Xaq1YEknAMsiYpako8qZpURZNFG+cWHEzcDNAAMHDiw5jX3UmjVT27oKrap792PaugpmZq2uamEPfBo4SdLxQDegp6QfAa9L2i0ilqYm+mVp+jpgj9z8tcCSVF5botzMzMzKULVm/IgYGxG1EdGH7MS7X0bE6cCDwMg02UjggdT/IDBc0taS+pKdiDcjNfWvknR4Ogv/zNw8ZmZm1oxq7tk35gpgiqRzgdeA0wAiYr6kKcDzwHpgdERsSPOcD0wAugOPpM7MzDqAjnS4sVqHGpsNe0nbAGsi4n1J+wCfAB6JiHXlriQipgHTUv8KoOTWRMQ4YFyJ8pnAgHLXZ2ZmZh8qpxn/SaCbpN5k/4s/m2wv28zMzNqBcsJeEfFn4G+BGyLiFGD/6lbLzMzMKqWssJd0BPAPwM9SWVsc6zczM7NNUE7YXwSMBe5PJ9HtDTxR1VqZmZlZxTS7hx4RvwJ+lU7UIyJeBi6odsXMzMysMprds5d0hKTnSTezkXSQpJuqXjMzMzOriHKa8a8DBgMrACJiDnBkFetkZmZmFVTWFfQiYnGDog0lJzQzM7MtTjln1S+W9FdASNqK7Hj9gmbmMTMzsy1EOXv2XwJG8+GtZg9Ow2ZmZtYOlHM2/htk/7E3MzOzdqica+P/kBL3j4+Ic6pSIzMzM6uoco7ZP5Tr7wacgu8nb2Zm1m6U04x/X35Y0iTgF1WrkZmZmVVUWX+9a6AfsGelK2JmZmbVUc4x+1Vkx+yVHv8EXFzlepmZmVmFlNOMv11rVMTMzMyqo9Gwl/SppmaMiGcrXx0zMzOrtKb27K9uYlwAR1e4LmZmZlYFjYZ9RHyuNStiZmZm1VHO/+yRNADYn+x/9gBExO3VqpSZmZlVTjln438LOIos7B8GhgK/Bhz2ZmZm7UA5/7M/FTgG+FNEnA0cBGxd1VqZmZlZxZQT9msj4n1gvaSewDJg7+pWy8zMzCqlqb/e3QhMAmZI2gG4BZgFrAZmtErtzMzMbLM1dcz+JeAqYHeygJ8EHAf0jIjnWqFuZmZmVgGNNuNHxH9FxBHAkcCbwA+BR4CTJfVrpfqZmZnZZmr2mH1EvBoRV0bEJ4G/J7vF7QtVr5mZmZlVRLNhL6mrpBMl3Um2Z/974O+qXjMzMzOriEbDXtJxkm4D6oBRZP+x/1hEfDEiftLcgiV1kzRD0hxJ8yVdnsp7SXpc0kvpccfcPGMlLZT0oqTBufJDJM1N466XpM3YZjMzsw6lqT37S4Gngf0i4sSIuDMi3m3Bst8Djo6Ig4CDgSGSDgcuAaZGRD9gahpG0v7AcKA/MAS4SVLntKzxZD84+qVuSAvqYWZm1qE1dYLe5yLiloh4c1MWHJnVabBr6gIYBkxM5ROBk1P/MGByRLwXEa8AC4FBknYj+wfA0xERZFfuq5/HzMzMmlHORXU2maTOkmaTXYjn8YiYDuwaEUsB0uMuafLewOLc7HWprHfqb1huZmZmZahq2EfEhog4GKgl20sf0MTkpY7DRxPlGy9AGiVppqSZy5cvb3F9zczMiqiqYV8vIt4GppEda389Nc2THpelyeqAPXKz1QJLUnltifJS67k5IgZGxMCamppKboKZmVm7VbWwl1STLrOLpO7AsWT/z38QGJkmGwk8kPofBIZL2lpSX7IT8Wakpv5Vkg5PZ+GfmZvHzMzMmlHW/ew30W7AxHRGfSdgSkQ8JOlpYIqkc4HXgNMAImK+pCnA88B6YHREbEjLOh+YAHQn+6//I1Wst5mZWaFULezT9fM/WaJ8Bdktc0vNMw4YV6J8JtDU8X4zMzNrRKscszczM7O247A3MzMrOIe9mZlZwTnszczMCs5hb2ZmVnAOezMzs4Jz2JuZmRWcw97MzKzgHPZmZmYF57A3MzMrOIe9mZlZwTnszczMCs5hb2ZmVnAOezMzs4Jz2JuZmRWcw97MzKzgHPZmZmYF57A3MzMrOIe9mZlZwTnszczMCs5hb2ZmVnAOezMzs4Jz2JuZmRWcw97MzKzgHPZmZmYF57A3MzMrOIe9mZlZwTnszczMCs5hb2ZmVnAOezMzs4KrWthL2kPSE5IWSJov6cJU3kvS45JeSo875uYZK2mhpBclDc6VHyJpbhp3vSRVq95mZmZFU809+/XAVyJiP+BwYLSk/YFLgKkR0Q+YmoZJ44YD/YEhwE2SOqdljQdGAf1SN6SK9TYzMyuUqoV9RCyNiGdT/ypgAdAbGAZMTJNNBE5O/cOAyRHxXkS8AiwEBknaDegZEU9HRAC35+YxMzOzZrTKMXtJfYBPAtOBXSNiKWQ/CIBd0mS9gcW52epSWe/U37DczMzMylD1sJe0LXAfcFFEvNPUpCXKoonyUusaJWmmpJnLly9veWXNzMwKqKphL6krWdDfGRE/TsWvp6Z50uOyVF4H7JGbvRZYksprS5RvJCJujoiBETGwpqamchtiZmbWjlXzbHwBPwAWRMQ1uVEPAiNT/0jggVz5cElbS+pLdiLejNTUv0rS4WmZZ+bmMTMzs2Z0qeKyPw2cAcyVNDuVXQpcAUyRdC7wGnAaQETMlzQFeJ7sTP7REbEhzXc+MAHoDjySOjMzMytD1cI+In5N6ePtAMc0Ms84YFyJ8pnAgMrVzszMrOPwFfTMzMwKzmFvZmZWcA57MzOzgnPYm5mZFZzD3szMrOAc9mZmZgXnsDczMys4h72ZmVnBOezNzMwKzmFvZmZWcA57MzOzgnPYm5mZFZzD3szMrOAc9mZmZgXnsDczMys4h72ZmVnBOezNzMwKzmFvZmZWcA57MzOzgnPYm5mZFZzD3szMrOAc9mZmZgXnsDczMys4h72ZmVnBOezNzMwKzmFvZmZWcA57MzOzgnPYm5mZFZzD3szMrOCqFvaSbpO0TNK8XFkvSY9Leik97pgbN1bSQkkvShqcKz9E0tw07npJqladzczMiqiae/YTgCENyi4BpkZEP2BqGkbS/sBwoH+a5yZJndM844FRQL/UNVymmZmZNaFqYR8RTwJvNigeBkxM/ROBk3PlkyPivYh4BVgIDJK0G9AzIp6OiABuz81jZmZmZWjtY/a7RsRSgPS4SyrvDSzOTVeXynqn/oblZmZmVqYt5QS9Usfho4ny0guRRkmaKWnm8uXLK1Y5MzOz9qy1w/711DRPelyWyuuAPXLT1QJLUnltifKSIuLmiBgYEQNramoqWnEzM7P2qrXD/kFgZOofCTyQKx8uaWtJfclOxJuRmvpXSTo8nYV/Zm4eMzMzK0OXai1Y0iTgKGBnSXXAt4ArgCmSzgVeA04DiIj5kqYAzwPrgdERsSEt6nyyM/u7A4+kzszMzMpUtbCPiBGNjDqmkenHAeNKlM8EBlSwamZmZh3KlnKCnpmZmVWJw97MzKzgHPZmZmYF57A3MzMrOIe9mZlZwTnszczMCs5hb2ZmVnAOezMzs4Jz2JuZmRWcw97MzKzgHPZmZmYF57A3MzMrOIe9mZlZwTnszczMCs5hb2ZmVnAOezMzs4Jz2JuZmRWcw97MzKzgHPZmZmYF57A3MzMrOIe9mZlZwTnszczMCs5hb2ZmVnAOezMzs4Jz2JuZmRWcw97MzKzgHPZmZmYF57A3MzMrOIe9mZlZwTnszczMCq7dhL2kIZJelLRQ0iVtXR8zM7P2ol2EvaTOwH8DQ4H9gRGS9m/bWpmZmbUP7SLsgUHAwoh4OSL+AkwGhrVxnczMzNqF9hL2vYHFueG6VGZmZmbN6NLWFSiTSpTFRhNJo4BRaXC1pBerWqsC+GfYGXijrethxeH3lFWa31Nl26uxEe0l7OuAPXLDtcCShhNFxM3Aza1VqSKQNDMiBrZ1Paw4/J6ySvN7avO1l2b8Z4B+kvpK2goYDjzYxnUyMzNrF9rFnn1ErJf0L8DPgc7AbRExv42rZWZm1i60i7AHiIiHgYfbuh4F5MMeVml+T1ml+T21mRSx0XluZmZmViDt5Zi9mZmZbSKHfRuTtLqV13eypOckvSBprqSTq7COW+uvcCjp0kovvy1JCklX54bHSLqsBfOfJenGqlSu9Pq2knSdpD9IeknSA5JqK7yO3SXdm/oPlnT8Jiyjq6RZJcoXSbovN3yqpAnNLOsoSX/VyLizJL0v6cBc2TxJfVpa500lqY+kea21vra2uZ+ZCtVhmqQOfTa/w74DkXQQcBUwLCI+AZwEXJX/4quEiPjHiHg+DRYq7IH3gL+VtHNbV6RM/w5sB+wTEf2AnwA/llTq2hWbJCKWRMSpafBgoMVhD3wGeKqRcQMl9W/Bso4CSoZ9Ugd8vQXL+4h0+W4r32Z9ZiS1m3PLtmQO+y1Q/leopJ0lLUr9Z0n6saRH017af+bmOVfS79O8tzSy9zgG+PeIeAUgPf4H8NXceq+T9FTa2xmUygelst+lx31TeWdJV6UWguck/Wu+/pKuALpLmi3pTknfkXRhrs7jJF1Q+WewqtaTnSz05YYjJO0laWp6LqZK2rOcBTbc08vv+aTn8kpJM9Lr+9epvIekKWldd0ua3nDPRVIP4GzgyxGxASAifkj25Xt0Wu8Lkiam5dyb5kHSNyU9k94HN9f/OJD0cUm/kDRH0rOSPlZff2V/i/028MX0mn8xvU9r0rydlN3IqtSX/hDgkUaeoqso8aNRUi9JP0l1/62kA9Me+peAL6c6/HWJ5T0E9K9/HzdY5oj0fp4n6cpc+WpJ35Y0HTgiDV8paVZ6Pgal1+plSSelefpI+t/0PD2rRlobOoAWf2YkTZB0jaQngCvT8HhJT6Tn+LOSbpO0QLmWnjTNTEnzJV3eWhvYLkSEuzbsgNUlyqYBA1P/zsCi1H8W8DKwPdANeJXsYkO7A4uAXkBX4H+BG0ss91ngoAZlBwHP5tZ7S+o/EpiX+nsCXVL/scB9qf984L7cuF4l6r86t64+uXV1Av4A7NTWr0FLX6/0fCxKr8MY4LI07qfAyNR/DvCTEvOf1fC1Sc/LvNxwfpnTgKtT//HAL3LT/E/qH0D2hTqwwXIPBH5Xog7XAhek9Qbw6VR+GzAm/1qm/juAE1P/dOCU1N8N6JGvf8PtA74FXJT6/6b+vVOiTjOAHiXKFwG7AguAjwOnAhPSuBuAb6X+o4HZqf+y+u1o7PkHzgQmprJ5aRt2B14Dasj+qfRL4OQ0TQBfyC0ngKGp/37gMbLP3kG5evQAuqX+fsDMUq930Ts24TMDTCD7UdY5NzyZ7Gqqw4B3gAPIvkdmAQfn37dkf9GeBhyY+xwNrPa2bsmd9+zbn6kRsTIi1gLPk10ecRDwq4h4MyLWAfc0Mq/Y+DLDDcsmAUTEk0BPSTuQfUDvSXuf1wL1TarHAt+PiPVpnjebqnhELAJWSPok2Rf/7yJiRfObvGWJiHeA28kCM+8I4K7UfwdZ03Ql/Dg9ziILCtKyJ6f6zAOeKzFfqde7YfniiPhN6v8RH9b5c6m1YC5ZkPaXtB3QOyLuT+tdGxF/bqbut5EFK2Rf5j/cqDLS7sCbTSxrA/A9YGyD8s+QPc9ExC+BnSRt30x96t0FHC6pb67sUGBaRCxP7+k7yX701tfhvty0fwEeTf1zyT5/61J/n1TeFbglPYf3kN2xs0PaxM/MPZFapJKfRpbcc4HXI2JuRLwPzOfD5/wLkp4Ffkf2PdVhn/OGHPZbpvV8+Np0azDuvVz/BrI9kHKPv84HGp6k8imyHw31GoZDAN8BnoiIAcCJuTo1FiZNuZVs7+pssiBor64DzgW2aWKacp+b/OsNjb/m9a83lPeaLwT2SiGdl3/NN3q9JXUDbgJOjYgDgFtSnVp8nD8iFgOvSzoaOIzSTfVDyS6Y1ZQ7yII3f2ikrHtmNFKv9cDVwMXNLK/e2gbBsy4FD8D7pNcohU/9a/Rl4HWyvf2BwFbl1K3ArqNln5l3G4yr/xy8z0e/B98HuqQfbmOAYyLiQOBnbPxZ6rAc9lumRcAhqf/UJqarNwP4rKQdlZ3M8neNTHcVMDYd1yQ9Xkr2pVfvi2ncZ4CVEbGSbM/+j2n8WblpHwO+lNaJpF4l1rlOUtfc8P1kx2cPpfkv+C1WasWYQvblVe8psks5A/wD8OsyF/c6sIuknSRtDZxQxjy/Br4AoOyfDweUqOO7wETgGqWTyiSdSda8/Ms02Z6Sjkj9I9Jy678g35C0Lek9mPbO6pT+wSFp6/pj/DmryE4IzLuVrNVgSoPArNfU8fr6bVlH1qp0Ua74SbLnGUlHAW+kOpaqQykTyFqnatLwdLLP0c7p+RoB/KqM5TRme2Bp+gFwBlnTcodV4c9MKT3JfiCslLQr2Y9ISxz2ba+HpLpc929koXy+pKfIjtk3KSL+SHbW9XTgF2R7bStLTDebbE/mp5JeIDte9rVUXu+ttN7v8+GH8j+B/5D0Gz76hXUr2THO5yTNAf6+RPVuTuPvTHX4C/AEjX/xtydX89HX5wLgbEnPkX25X1hyLjgr/5qTHZP+Ntnr9xDwQhnrvgmoSeu6mKwZf6PXnKzpey3we0kvAaeRHXOv34NaAIxMy+kFjI+It8n25ueSnb3/TG55ZwAXpOmfAv5fg/U9Aexff4JeKnsQ2JbSTfidgX4RUc42/4CPXvXzMrIz9Z8DrgBGpvKfAqc0cYIe8MF78XpglzS8lOz5egKYQ3Z+yQNl1KsxN5E9t78F9mHjPdWOaFM/M82KiDlkzffzyVoNf9P0HB2Lr6BXEJK2jYjVaS/7frL7B9zfwmVMIzuxaWY16pjW0YnsRMHTIuKlaq2n6FJIdo2ItZI+Bkwl+3vdX1qwjD7AQ+nwTNUo+5fAtRGxUfCmFqTTI+JL1ayDWUfn/y8Wx2WSjiVrgn2MbI9si5Kamx8C7nfQb7YewBPpEImA81sS9K1F0iVk/9r4h1LjI+LXbF7TrZmVwXv2ZmZmBedj9mZmZgXnsDczMys4h72ZmVnBOezNrMUkXSZpTFvXw8zK47A3MzMrOIe9mTVL0pnpzmRzJN3RYNx5yu6QN0fSffrwznmnKbt73BxJT6ay/sru4Dc7La9fW2yPWUfjv96ZWZOU3Uv+x2R3x3sjXRb5ArI7Gl4laaf6GxpJ+i7ZTUpuSDeAGRIRf5S0Q0S8LekG4LcRcaeyW+J2jog1bbVtZh2F9+zNrDlHA/dGxBtQ8u6GA5Tdt30u2cVz6u+K+BtggqTz+PAyy08Dl0q6GNjLQW/WOhz2Ztac5u5uOAH4l3SHvMtJN9JJl8D9BrAHMDu1ANwFnASsAX6e7oZnZlXmsDez5kwlu0/4TlDy7obbAUvTpXs/uCyupI9FxPSI+CbwBrCHpL2BlyPierIb5BzYKltg1sH52vhm1qSImC9pHPArSRvI7iy2KDfJ/ye7Y9+rZHfKq7+97PfSCXgi+8EwB7gEOF3SOuBPZHf7M7Mq8wl6ZmZmBedmfDMzs4Jz2JuZmRWcw97MzKzgHPZmZmYF57A3MzMrOIe9mZlZwTnszczMCs5hb2ZmVnD/B03IG4AVZvfnAAAAAElFTkSuQmCC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20247"/>
              </p:ext>
            </p:extLst>
          </p:nvPr>
        </p:nvGraphicFramePr>
        <p:xfrm>
          <a:off x="589935" y="4482059"/>
          <a:ext cx="5506069" cy="94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36"/>
                <a:gridCol w="671413"/>
                <a:gridCol w="784363"/>
                <a:gridCol w="903584"/>
                <a:gridCol w="723299"/>
                <a:gridCol w="782987"/>
                <a:gridCol w="782987"/>
              </a:tblGrid>
              <a:tr h="4640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Score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3512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with 2 classes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83.45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86.65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4135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29" y="1651222"/>
            <a:ext cx="5029200" cy="21161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78" y="1651222"/>
            <a:ext cx="5684687" cy="44313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7" name="Google Shape;94;p2"/>
          <p:cNvSpPr txBox="1">
            <a:spLocks/>
          </p:cNvSpPr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chemeClr val="dk1"/>
              </a:buClr>
              <a:buSzPts val="4000"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Candara"/>
                <a:cs typeface="Candara"/>
              </a:rPr>
              <a:t>CNN Basic Modeling Technique </a:t>
            </a:r>
            <a:endParaRPr lang="en-IN" sz="40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  <a:ea typeface="Candara"/>
              <a:cs typeface="Candara"/>
            </a:endParaRPr>
          </a:p>
        </p:txBody>
      </p:sp>
      <p:sp>
        <p:nvSpPr>
          <p:cNvPr id="2" name="AutoShape 2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png;base64,iVBORw0KGgoAAAANSUhEUgAAAYYAAAD4CAYAAADo30HgAAAAOXRFWHRTb2Z0d2FyZQBNYXRwbG90bGliIHZlcnNpb24zLjUuMSwgaHR0cHM6Ly9tYXRwbG90bGliLm9yZy/YYfK9AAAACXBIWXMAAAsTAAALEwEAmpwYAAAvRElEQVR4nO3deZxT1fnH8c8zw8CwBmVRUDFaEBWvoOJa3LVWo63WHarj0lZtrdaqNW7tdalG617U/tSqcatSdxt3RSvuikDcKigRURQFCQzbbOf3x7nDZMYZyAyZOVme9+uV10xyc+/9JgN5cu695xwxxqCUUko1KnMdQCmlVH7RwqCUUqoZLQxKKaWa0cKglFKqGS0MSimlmtHCoJRSqhktDEqtBRH5h4hcmKNtDRORahEpD+6/JCK/ysW2g+09JSJVudpeO/Z7qYh8JyJfd3D9lIjsk+tcqm1aGJRqQ/CBtFxElojIIhF5TUROFpFV/2+MMScbYy7Jclur/XAzxswxxvQxxtTnILsvIve02P7+xpj42m67nTk2As4EtjTGrN/Gc/qJyHUiMicojLOC+wO7MqtqooVBqdU7yBjTF9gYiAHnAP/M9U5EpFuut5knNgYWGGPmt7ZQRLoDLwCjgJ8C/YBdgAXADl0VUjWnhUGpLBhj0saYx4EjgSoR2QpARO4UkUuD3weKyH+C1sVCEXlFRMpE5G5gGPBE8I34TyISFhEjIieKyBzgxYzHMovEj0TkLRFJi8hjIrJusK89RGRuZsbGVomI/BQ4Dzgy2N/0YPmqQ1NBrgtE5HMRmS8id4lIKFjWmKMq+Bb/nYic39Z7IyKhYP1vg+1dEGx/H+A5YGiQ485WVj82eG8OMcZ8aIxpMMbMN8ZcYox5spV97SAirwfv8TwRmRgUF8S6Nng9aRGZkfF3OkBEPgxaf1+KyFmr/4uXNi0MSrWDMeYtYC6wayuLzwyWDQLWw344G2PMMcAcbOujjzHmyox1dge2APZrY5fHAicAQ4E64IYsMj4NXAY8EOxvdCtPOy647QlsCvQBJrZ4zjhgJLA38GcR2aKNXf4dCAXb2T3IfLwx5nlgf+CrIMdxray7D/C0MaZ6Ta8rUA+cAQwEdg6y/TZY9hNgN2AzoD+2iC8Ilv0TOClo/W0FvJjl/kqSFgal2u8rYN1WHq8FhgAbG2NqjTGvmDUPRuYbY5YaY5a3sfxuY8z7xpilwIXAEY0np9fSBOAaY8xnwYfyucBRLVorFxljlhtjpgPTgR8UmCDLkcC5xpglxpgUcDVwTJY5BgDzsg1tjHnXGPOGMaYu2Nf/YYsR2Pe/L7A5IMaYj4wx8zKWbSki/Ywx3xtjpma7z1KkhUGp9tsAWNjK438DZgHPishnIhLNYltftGP550AF9tvy2hoabC9z292wLZ1GmVcRLcO2KloaCHRvZVsbZJljAbaYZkVENgsO130tIouxLaOBAMaYF7GtnhuBb0TkFhHpF6x6KHAA8LmIvCwiO2e7z1KkhUGpdhCR7bEfelNaLgu+MZ9pjNkUOAj4o4js3bi4jU2uqUWxUcbvw7DffL8DlgK9MnKVYw9hZbvdr7AnhjO3XQd8s4b1WvouyNRyW19muf7zwH4i0jvL598MfAyMMMb0wx6uk8aFxpgbjDHbYU9mbwacHTz+tjHm58Bg4FFgUpb7K0laGJTKQnBJ5YHA/cA9xphkK885UESGi4gAi7HHwxsvPf0Gewy+vX4pIluKSC/gYuDB4HLWT4BKEYmISAVwAdAjY71vgHDmpbUt/As4Q0Q2EZE+NJ2TqGtPuCDLJOCvItJXRDYG/gjcs/o1V7kb2yp6SEQ2D05aDxCR80TkgFae3xf73laLyObAKY0LRGR7EdkxeD+WAiuAehHpLiITRCRkjKml6W+j2qCFQanVe0JElmA/vM4HrgGOb+O5I7DfgKuB14GbjDEvBcsuBy4IrqZpzxUxdwN3Yg/rVAKngb1KCnvS9Tbst/Ol2BPfjf4d/FwgIq0dT7892PZ/gdnYD9HftyNXpt8H+/8M25K6L9j+GhljVmJPQH+MvYJpMfAW9vDQm62schYwHlgC3Ao8kLGsX/DY99jDWQuAq4JlxwCp4PDTycAvs351JUh0oh6llFKZtMWglFKqGS0MSimlmtHCoJRSqhktDEoppZrRwqCUUqoZLQxKKaWa0cKglFKqGS0MSimlmtHCoJRSqhktDEoppZrRwqCUUqoZLQxKKaWa0cKglFKqmW5rfopSqpCFo4lu2GGsB2Kn0mz82RP7GVAO/C8Vizzmxb2zgH2xk+9k3tLYocfnZPycm6xKtmv+BlUYtDAoVQTC0cSGwEjsfMeNt02ws7r1W82qjSYBjwFbAj/JcrcNXtz7mubFYg7wKfBGsiq5oD2vQeUPLQxKFZhwNLE5MA7YBdgaO4VlXwdRyrBzRw8FdmqxzHhx73/YiXteAaYkq5KfdXE+1UFaGJTKY+FoogLYFtiVpmIwaLUr5QehqeXyKwAv7s0DXsUWiynAtGRVUqfYzENaGJTKM+Fooj9wIPAL7GGd3k4D5c4Q4LDgBlDtxb1XsPNoP5ysSlY7S6aa0cKgVB4IRxNDgIOBQ4A9gAqXebpIH2D/4HazF/ceB+4BntGT2m5pYVDKkXA00ReYAByLPUYvbhM51Qs4Krh968W9B4B7klXJN93GKk1aGJTqYuFoYlvgJGA89luzam4QcCpwqhf3ZgL3Avcmq5Kz3MYqHVoYlOoC4WiiN/bb8EnA9o7jFJIRgA/4XtybDMSSVcln3UYqfloYlOpE4WhiIHAmcAoQchyn0O0J7OnFvXeBK4CHklXJBseZipIWBqU6QTiaGAScBfyO4rmqKF9sh+2Q94kX9y4H7tbLXnNLC4NSORSOJgYDZ2NbCFoQOtdmwB1A1It7fwEmJauSxnGmoqCD6CmVA+FoYp1wNHEVMBvbUtCi0HVGYvtCvOfFvYNchykG2mJQai2EowkBTgQuozB6JBez0cDjQae53ySrkh+7DlSotMWgVAeFo4mxwBvArWhRyCe7AtO8uHe+F/f0y28HaGFQqp3C0cSAcDRxC/AmsIPrPKpVPYBLgXe8uLet6zCFRguDUu0QjiZ+BXwC/Br9/1MIRgNveXHvCi/uVboOUyj0H7ZSWQhHE0PC0UQCe9hoXdd5VLuUA38CZnhxbzfXYQqBFgal1iAcTRwOvA8c4DqLWisjgJe8uHezF/eymbyoZGlhUKoN4Wiidzia+Ce2M5W2EoqDACcDH3hxb5zrMPlKC4NSrQhHE6OBd4ATXGdRnWJD4AUv7unftxVaGJRqIRxNHAW8jp19TBWv7sA/vbh3rRf3yl2HySdaGJQKhKMJCUcTlwL/Anq6zqO6zB+AhBf3dJDDgBYGpVg1LPZDwPmusygn9gPe9OLeZq6D5AMtDKrkhaOJYdhJ6g9xnUU5NRJbHPZ1HcQ1LQyqpIWjiZ2Bt7EdoZTqDzzlxb3TXQdxSQuDKlnhaGJv4HlgsOssKq+UA9d5ce8WL+6V5GdkSb5opcLRxP7Af7CT0CvVml8Dt3lxT1wH6WpaGFTJCUcTBwOPAjp2jlqT44GJudqYiBgRuTrj/lki4udq+1lmeElExq7uOVoYVEkJRxNHAv/GXsOuVDZ+68W9q3K0rZXAL0RkYEdWFpEuGUZcC4MqGeFo4ljgXnSCKtV+Z3px75IcbKcOuAU4o+UCEdlYRF4QkRnBz2HB43eKyDUiMhm4Irh/s4hMFpHPRGR3EbldRD4SkTsztneziLwjIh+IyEXtCamFQZWEYCC8O7AnFpXqiAu8uHduDrZzIzBBRFp2qJsI3GWM2Rr7BeaGjGWbAfsYY84M7q8D7IUtME8A1wKjAE9ExgTPOd8YMxbYGthdRLbONqAWBlX0wtHEbsDd6L93tfYuW9tLWY0xi4G7gNNaLNoZuC/4/W4gc5C/fxtj6jPuP2GMMUAS+MYYkzTGNAAfAOHgOUeIyFTgPWzR2DLbjPofRRW1cDQxCngMO6OXUrlwnRf3frO228DOFd57Nc8xGb8vbbFsZfCzIeP3xvvdRGQT4Cxg76AFkqAdF1toYVBFKxxNbAA8he20pFQu/cOLe8d0dGVjzELscO4nZjz8GnBU8PsEYErH49EPW0zSIrIesH97VtbCoIpSOJroBzwJbOQ6iypKgh2Z9cdrsY2rgcyrk04DjheRGcAxQIcPWRljpmMPIX0A3I4d8iVrYg9TKVU8wtFEN+AZ7Mk5lZ1JqVjkSC/u3Y69dl9lZx6wXbIqOc91kFzSFoMqRlegRUF1jSHAg17cq3AdJJe0MKiiEvRq/qPrHKqk7AJc7zpELmlhUEUjHE1siu2roFRXO2VtTkbnGy0MqiiEo4ke2Ks8+juOokrXTV7cG+E6RC5oYVDF4lpgO9chVEnrA9zvxb2CH4dLC4MqeMHAeKe4zqEUsC1wpesQa0sLgypo4WhiPeBm1zmUynC6F/cOdB1ibWhhUIXu79gBxZTKJ7d4ca+v6xAdpYVBFaxwNPFz4HDXOZRqxRDgz65DdJQWBlWQwtFECLjJdQ6lVuN0L+5t7jpER2hhUIXqSmCo6xBKrUYFzedUKBhaGFTBCUcTe2Analcq3+3rxb1DXYdoLy0MqqCEo4ly7CEkcZ1FqSxd48W9nq5DtIcWBlVoTgC2cB1CqXYYBpznOkR7aGFQBSMcTfQCfNc5lOqAs724t6nrENnSwqAKyR/QE86qMPXATudZELQwqIIQjiYGAOe4zqHUWjjIi3vtmmLTFS0MqlBcgJ3HVqlCdoHrANnQwqDyXjiaCAO/dZ1DqRzYxYt7O7kOsSZaGFQhOAso+KGMlQqc6TrAmmhhUHktHE2sAxznOodSOXSIF/fCrkOszhoLg4gYEbk64/5ZIuJnuwMROU5EJnYwX7uJSHcRuU5EPhWRmSLymIhsmON9DBWRB4Pfx4jIAR3YRoWIvNvK4ykReSjj/mEicucatrWHiOzSxrLjRKRBRLbOeOx9EQm3N3NHiUhYRN7v4OonAb1zmUflt5oFNcyOzWbmuTOZed5Mvnv2OwCWz1nOp5d8yswLZvL5tZ9Tv7z+B+s21DTw6UWfMuvCWcw8bybfPPLNqmVfT/qamRfMZO4tc1c99v2r36/afhcqx15hl7eyaTGsBH4hIgM7O0yOXAb0BTYzxowAHgUeFpGc9ZQ1xnxljDksuDsGaHdhAMYBr7WxbKyIjGrHtvbATkjelrnA+e3YXjMiUt7RdddGOJqoAE51sW/ljpQL6x+1PiMuH8GmF27KwhcWsuLLFXx1x1esf/j6jLh0BP2268d3T/7wA10qhPA5YYZfMpzhFw+nOlnNslnLqF9Wz7JZyxhx6QhMg2HFFytoqGlg0ZRFDNhrgINXyQle3Au52HE2sikMdcAtwBktF4jIxiLygojMCH4Oy2anLb9BZrZCROQlEblCRN4SkU9EZNfg8V4iMinY1wMi8qaIjG2x3V7A8cAZxph6AGPMHdjitlew349FJB5s58FgHUTkzyLydvBt+pbGQiIiw0XkeRGZLiJTReRHjflFpDtwMXCkiEwTkSODVsqgYN0yEZnVRlH9KfBUG2/RVbTSU1JE1hWRR4Psb4jI1sE3/5OBM4IMu7ayvf8Ao0RkZCvbPFpEksHruSLj8WoRuVhE3gR2Du5fISLvBu/HDsHf6jMR+VmwTlhEXgnep6lttWLa4Uhgg7XchiowFf0r6Bm2I0iU9yynx9Ae1H1fx8p5K+k1shcAvUf1ZvG7i3+wrohQXmm/x5h6g6k3dvAUAVNnMMZgag1SLnz31HcM2HcA0s3J6Cp9gd+42HE2sj3HcCMwQURaVriJwF3GmK2Be8ndSILdjDE7YJtbfwke+y3wfbCvS2h9ft/hwBxjTMt/Me8Ajd/ARwK3BNtZTNPVLhONMdsbY7YCegKNMzDdC9xojBmN/VY+r3Gjxpga7JjrDxhjxhhjHgDuASYET9kHmG6Maa2tuifwUhuvfxKwrYgMb/H4RcB7QfbzsO99CvgHcG2Q4ZVWtteAHY20WbERkaHAFcBe2JbP9iJycLC4N/C+MWZHY8yU4P5LxpjtgCXApcC+wCHY4ggwH9jXGLMt9kN9bf89/ODLiCotNd/WsOLzFfT8UU96bNiDJe8tAWDx24upXVjb6jqmwTDrwll8fNrH9BnVh14/6kV5z3L6je3Hp3/+lIqBFZT1KmP5Z8vpt63TK6BP8+JeN5cB2pJVYQg+aO8CTmuxaGfgvuD3u7GHR3Lh4eDnu0A4+H0ccH+Q531gRivrCWDW8PgXxphXg9/voSnznkErJIn9oBwlIn2BDYwxjwT7XWGMWbaG7LcDxwa/nwDc8YMw9gN54Wq2VQ/8DTi3xePjsO8zxpgXgQGtFOu23AfsJCKbZDy2PfbD/ltjTB22CO6WkeGhjOfWAE8HvyeBl40xtcHv4eDxCuDW4D38N7Blltl+IBxN7I6dP1eVqPoV9cyZOIf1x69Pec9yNjxhQxa8sIBZf5lFw4oGpLz1b/pSJgy/ZDgjrxnJ8s+Ws2LuCgAGHTCI4ZcMZ8jRQ5j/8HwG/2IwC19eyJwb5zD/8fld+dIabQgc4WLHa9Keq5KuA05k9ScCW/tQbk1di31Xtli+MvhZDzRW1Gzae7OAjYMP9EzbAh+2kdGISCV2xM7DjDEecGuQqd1tTGPMF8A3IrIXsCOtHy7aH3hmDZu6G/shnXl4rrU8Wb3nwQf/1TTvPby617ei8XBcoNYY07ivBoK/kTGmgaa/0RnAN8BoYCxrd4lp3jazVeczdYYvJn5B/537Exprv/v0GNqDTc7ehOEXDSe0U4jug1f/z6u8dzm9N+9NdbK62ePLP19ut7d+Dxa9uohhvxvGyrkrWfn1ytY209ny8tLVrAuDMWYh9hDHiRkPvwYcFfw+AZiS5ea+AQaLyAAR6UHTYZvVmUJQXUVkS8BrJeNSIA5c03jCVESOBXoBLwZPGyYiOwe/Hx1st7EwfScifYDDgu0tBuY2Hl4RkR6N5yQyLMEeL8x0G7Y1MqnFh2uj1Z1faHwttcC1NL964b8Eh6lEZA/guyBjaxlacyf28Nag4P6bwO4iMjB4v44GXs5iO20JAfOCYnEM9uqLdgtHE32Bg9cihypgxhi+vP1LegzpwcCfNp2eq1tcZ5c3GL59/FvW3XPdH6xbt7iO+qX2v1xDTQPVH1bTfUjzAjL/4fkMPmQwps7YrzgAZfb5Dmzrxb28axm3tx/D1UDmidTTgONFZAb2g+D0NtY7TkTmNt6A9bDHpd/Enhj9OIt93wQMCvZ1DvZQUrqV550LrAA+EZGZ2DmBD8n4tvsRUBVsZ13gZmPMImwrIYm9iuntjO0dA5wWPP81YP0W+5sMbNl48jl47HGgD60fRioHRhhjsnnN/6Tp2zjYkUXHBlliQFXw+BPAIas5+QysOidyAzA4uD8P+35NBqYDU40xj2WRqy03Yd/bN4DNgKUd3M7h2GKuStCymctY9Noiqj+qZtaFs5h14SyWTF/CojcW8ck5nzDz3Jl069+N/rv2B6D2+1pS16QAqEvXMfuK2cy8YCafXvQpfUb1od+YpvMIi99dTM9NelKxTgXlvcvpObwnMy+YCUDPYc6mTDjE1Y7bIk2fl/kt+ECtMMasEJEfAS9gL0mtacc2wsB/ghPMnSa4WupaY8wPPqRFZBzwS2PMyZ2ZoZCFo4mXgN1d5ygxk1KxyJFe3Lsde2Wf6jofJKuSnfqZ1F6F1PO5FzBFRKYDjwCntKcodBURiWJP2rY8cQyAMWaKFoW2haOJoUCbrR6litAoL+6NcB0iU15eKtUaY8wS7AnNtdlGCujUymyMiWEP86iOOYLC+sKiVC4cgr2kPC/of0CVb45a81OUKjp5dZ5BC4PKG+FoYj1gB9c5lHJgRy/uDXEdopEWBpVP9qUDfUeUKgIC/Nx1iEZaGFQ+2dd1AKUcypvDSVoYVD7Zx3UApRza04t7/V2HAC0MKk+Eo4mtgKGucyjlUAUQcR0CCuhyVVX0Ov0wkqmr4ev7zsHU1UJDA71G/pj+u06gZv5nLHjmRkzNCrqFBjPwoLMp6/HDjtffPXkdyz99m/JeIYaeeNOqx79/6Q6Wf/Yu3QdvwsAD7dA31e+/SMOKJfQbmzeHjVVh2Bs7mKVT2mJQ+aLzzy+UV7DeUZcx9ISJDDn+BpbPfpeVX37Mgqf+zjq7H8fQE2+k12Y7s/jNh1pdvY+3D4MPv6jZYw0rl7Lyy48YesJEjGmg5tsUDbUrWfr+8/TdJi++/KnCsqPrAKCFQeWBcDRRTtNw351GRCjrbsfDMQ110FAPItQunEuPjWy/x8rwNiz7pPWJ9So32oryni3HKhRMfZ2dAKauBikrZ/FbD9N3u58h5dogV+22uRf3shkQs1NpYVD5YCRdNK+zaajnqzt+z9y//5LK8Bh6DB1J94Ebs3zWmwAs+3gKdUuynwO4rEcveo3chXl3nka30HpIj97UzPuEXiN26qyXoIpbGXaeFKf0K43KB9t01Y6krJyhx/+dhhXVzH/kr9R8m2LAAaez8PlbSL/6L3oO3xEpa99/i9COhxHa0U4BvuCpG+i/6y9ZMv0ZVsx+j4rBYfrvop25VbvsSNM0AU5oi0HlgzFdvcOyyj5UbuSx/LOpVAzYiPWOvIQhx11P7y13p9s6LUdWz07NN58C0G2dDVj6/osMOjhK7befU7vwy1xGV8XPee9/LQwqH3RJi6F+WZqGFXY2r4balaz4fBoVAzakfukiAIxpIP3a/fQds3+Htr/olXsIjZsADXVggklfpAxT52RmMFW4tnYdQA8lqXzQNYWheiHfJa61H9qmgV6b70qv4Tuw+J3HWDI1AUCvzXaht2cvkKpbsoAFT9/AesGVSN8+fiUr5ySpX76YuTdWERo3gb6jfwLAsk9ep/v6I+jWdwAAPYZuzlf//B0Vg8N0H7xpV7w8VTw28eJe72RVsqMTXa21gpmoRxWncDQxDPjcdQ6lE/XkmR2TVcm3XO1cDyUp18a4DqBUHnI6o5sWBuXacNcBlMpDWhhUSdvIdQCl8pDTqT61MCjXtDAo9UMDXO5cC4NybUPXAZTKQwNd7lwLg3JNWwxK/ZC2GFRpCkcTFUDHuhkrVdz6e3HP2eezFgbl0lD036BSrSkD1nW5c6Vc0daCUm1zdjhJC4NyqUuG2laqQDk7Aa2FQbnU03UApfKYthhUSdLCoFTbtDCokqSFQam26aEkVZK0MCjVtv6udqyFQbmkhUGpttW62rEWBuWSFob8sTj4OQl4JOO+cmeZqx1rYVAuNbgOoAA7UdJ5+KGy5Ow5zySrkr/AnvgcB1wCvIX+rVxwVhh0ak/lkrN/+GqVpcDPU7HIt/hMBA7DDz2XhGeAZ/HTrwJ/9uLeusA+wE+A/dDBD7uCFgZVkpzNaatWOS4Vi0zHD/0a+F3w2C+Dm8EPTQeeScKzwKP46UkAXtzbAlsg9gN2A3p1ffSip4VBlSQtDG5dmopFHsQPjQNubGW5YKdeHQOcAyzFD71MY6Hw09cB13lxrwewK7ZI/ATYuguylwItDKok6aEkdx4D/owf2gh4CKjIYp3ewAHBDfzQ58CzQWviefz088DZXtwbAuyLLRT7AoNyH78kaGFQJUlbDG58AByTqhxfCTwKDO7gdjYGfh3c6vFDb9N02Ole/PRdXtwTYBuaWhM/JrsipGC5qx1rYVAuaWHoeguBn6VikSX4/AvYNkfbLQd2Cm5/ARbhh14IisQz+OnLgcu9uNcH2IOmQrFZjvZfjLTFoErSEtcBSkwdcEQqFvkMP3QucFQn7qs/cGhwAz/0CbY18QwwGT/9HwAv7oVpKhJ7A6FOzFRonBUGMca42rcqceFooh+Qdp2jhJyeikVuwA8diD3H4KofUw3wKo2tCZiGnzZe3CsHdqTpaqex2JZIqRqWrEp+4WLHWhiUU+FoYhH6LbEr3J6KRU7ED20BvAH0cx0ow3zgOZr6TnwD4MW9dWjed6KU5gevA3onq5I1LnauhUE5FY4mZgCe6xxF7jVgz1Tl+N7YXszDHedZHQPMoKk1MQU/vRJW9Z1oLBK7U9x9J2Ymq5LOzr/oOQbl2udoYehMc4FDU5Xj64EHyO+iALbvxOjgdjawrEXfieuB64O+E+NoKhRbB+sWi49d7lwLg3JtjusARWwFcEgqFvkan2uwfQoKTS9g/+AGfmgO0Dhkx/P46ReAc7y4tz7N+0509BLcfKGFQZU0LQyd58RULPIOfuhY4AzXYXJkGHBicGto0XfiPvz03UHfiTE07zvR3VHejvqfy51rYVCufe46QJG6MhWL3Icf2hG4xXWYTlKGvYppR+DPQBo/9GLQmngGPx0DYl7c601T34n9KIy+E05bDHryWTkVjia2Aaa6zlFkngQOSlWOXx94BxjiOI8rM2m80sn2nagG8OLexjTvO9HfVcDVGJisSi5wtXMtDMqpcDTRHdvRrdCa+vnqY2CnVOX4lcDLwA6O8+SLGuB1GlsT8F5G34kdaGpNbI/7vhMLklVJZ/M9gxYGlQfC0cS75G5ohlK2CNgxFYt8gh+6CzjGcZ589i2278Sz2Kud5sGqvhN703S10zAH2V5NViXHOdjvKnqOQeUDLQxrrwE4OigKZ6JFYU0GAeODG/ihJE1DdjyBn34QwIt7I2lqTeyOHWG2szk9vwBaGFR+0HMMa++cVCzyNH5oP+AK12EKkBfczgKWB30nnk3ak9g3ADd4ca87tu9E4/mJ0XRO3wktDEphWwyq4+5JxSJX4Yc2A+7H/THyQtcT+GlwAz80l8YiYftOvIjtO7EezftOrJej/U/L0XY6TM8xKOfC0UQPoBr9otIRbwO7pSrHdwfeBDZ3nKfYNWCv9GocsuMN/HRd0HdiNE2tiXF07IKKGqB/sirpbC4G0MKg8kQ4mpiKndBFZe9rYGyqcvw84HEg4jhPKUoDk2nqOzEbIOg7sTtN5ydGZrm9V5JVyd06I2h76Dc0lS9eQgtDe6zEDnfxJT6Xo0XBlRBwcHADPzSLpsNOL+KnnwTw4t4wmloT+9B234kXOzVtlrTFoPJCOJo4AEi4zlFAjk/FInfih44G7nMdRrWqlqa+E88C77boO9F4SewONJ0X2iNZlXzZRdhMWhhUXghHE72B79H5gLNxXSoWOQM/tB3wCvZkqcp/3wHP0zTvxFcAXtzrj+07sQ/wh2RVcqWzhAEtDCpvhKOJydgxbVTbngP2T1WOH4g9Cbqh4zyq496nqTXxX/z0Csd5VnE1tZ9SrXnSdYA8Nws4MlU5vhx4GC0KhW4r4ExscVgY9EHJC1oYVD7RcwxtWwL8PBWLfA/cBOziOI/KrUrszHV5QQuDyhupWORDYLbrHHnIABNSsciH+KHfY+ciUMVlWuN4TflAC4PKNw+6DpCHLkzFIk/gh/YCrnEdRnWKJ1wHyKSFQeWbu1wHyDOTUrHIX/FDmwCT0L5Hxep+1wEy6VVJKu+Eo4n3sFMzlrr3gHGpyvFl2Ovht3KcR3WOGfjp0a5DZNIWg8pHd7sOkAfmAwenKscvx74fWhSKV161FkALg8pP9wH1rkM4VAscmopF5gA+jcMtqGKlhUGpNUnFIl9je4iWqlNTscgU/NBhwIWuw6hO9VbjwHv5RAuDylelejjpplQscgt+aDRwJ50zEYzKH3e6DtAaLQwqXz2MHVumlLwEnI4fGgg8StdMI6ncWUKefgHSwqDyUioWWY7t4VsqUsDhqcrxgu3LEXaaRnWFu/HT1a5DtEYLg8pnE4G8GVisEy3FDnfxHXA9doIXVfzy9ouPFgaVt1KxyLcUf4c3A1SlYpEZ+KHfAKe4DqS6xMv46Q9ch2iLFgaV767GzrNbrC5JxSIP4Yd2xbaQVGm40XWA1dHCoPJaKhb5hDwbRyaHHgF8/NAw4CF0kqJSMRN7cUXe0sKgCsFVrgN0gveBY1OV43sCjwGDHOdRXecy/HRed+DUwqDyXioWmQK84DpHDi0AfpaKRaqBO9BxoUrJbOAe1yHWRAuDKhRnY0/UFro64PBULDIbP3Q+cITrQKpLXY6frnMdYk20MKiCkIpF3gPudZ0jB85IxSKT8UM/Ay5xHUZ1qTnkaU/nlrQwqEJyPoXdr+G2VCwyET80Cns4QYe7KC2X4KdrXYfIhhYGVTCC0UZvcJ2jg14FfocfWgd7srmv4zyqa00HbncdIltaGFShuQx78raQfAEcmqocXw88APzIcR7V9c7ATxdMfxwtDKqgpGKRNHCx6xztsBw4OBWLfIO97HZfx3lU13sMPz3ZdYj20MKgCtGNwNuuQ2TphFQsMhU/dBzwB8dZVNerAc5yHaK9tDCogpOKReqBE7D/6fJZLBWL3I8f2gn4h+swyonr8dOzXIdoLy0MqiClYpH3secb8tV/gPPxQxtgh77o4ThPu62oM+xwazWj/1HNqJuq+ctke0HYvz+oZdRN1ZRdtJh3vmq7A++iFYbDJi1j84nVbHFjNa9/YS/fP+e5FWx9czXHPrJ81XPvnl7D9W+s7NwX1PU+xU7NWnC0MKhCdhmQdB2iFR8BE1KV47tjJ9xZ322cjulRDi9W9Wb6yX2YdlJvnv60jjfm1rHV4DIePqInu21cvtr1T396BT8d3o2PT+3D9JN7s8WgctIrDK/NrWfGKX2oN4bkN/UsrzXcOb2W327fvYteWZcwwK/x08tcB+kILQyqYKVikVrsIaV8GndmEXZuhcXAbcBYt3E6TkTo0912tahtgNp62/Fii0HljBy4+qKweKXhv5/XceI2dlzA7uVC/0qhTKCm3mCMYXktVJTD316r4bQdulNRXlTdOm4ptBPOmbQwqIKWikXewQ7NnQ/qgSNTschM/NDZwATXgdZWfYNhzD+qGfy3Jey7aTd23LBbVut99n0Dg3oJxz+2gm3+r5pfPb6cpTWGvj2EQ7eoYJv/W8om/csI9RDe/qqen29eVAPLzgX+5DrE2tDCoIrBn4F3XYcAzknFIs/ih/YHYq7D5EJ5mTDt5D7M/WNf3vqqnvfnZ9c4q2uAqfMaOGVsBe+d1IfeFUJsij2H8Kcf92DayX24er9KLpy8kov36MFtU2s44t/LuPS/RXGe4ST89GLXIdaGFgZV8FKxyErgMOB7hzHuTsUiV+OHNgPuo8j+b/WvFPbYuBtPz8pu/LcN+wkb9pNVLYzDtuzG1K+b9+96b54tMpsNKOOu6bVMOrwX78+vZ+aCfDoy2G7X46efdB1ibRXVP15VulKxSAo4BjcjsL4F/AY/FAIeB/o7yJBz3y5tYNEK+3YurzU8P7uOzQdm95Gxfp8yNgqV8b/v7If8C7Pr2LLFuhdOXsnFe/agtgHqg79amcCyghhNqFXvUOCHkBppYVBFIxWLJIDLu3i384BDUpXja4B/ASO7eP+dZl61Yc/4Ura+uZrtb13Kvpt248DNKnjko1o2vGYJr8+tJ3LfMva7ZykAXy1p4IB7my7C+fv+lUx4eDlb31zNtK8bOG/Xpit2H/24lu2HljO0bxn9K4WdNyzHu7kaERi9/upPbOepNHAEfjrf+9ZkRYwphiHulbLC0UQ58CywVxfsbiWweyoWeRM/dAVF8m1Rdchh+OmHXIfIFW0xqKIS9Io+GviqC3b3m6AoTECLQimbWExFAbQwqCKUikXmAz8DqjtxN9ekYpG78ENjsf0VVGl6DjjDdYhc00NJqmiFo4n9gCeAXF8k/yxwQKpy/CDsCccNcrx9VRg+AnbGT6ddB8k1bTGoopWKRZ7B9ozO5befmcCRqcrx3YCH0aJQqr4FIsVYFEALgypyqVjkHuCcHG1uMXa4i0XAzcDOOdquKiwrgYPx07NdB+ksWhhU0UvFIn8Drl3LzTQAE1KxyEf4odOA49c+mSpADUAVfvo110E6kxYGVSrOxPZI7qgLUrHIf/BDe5M/YzOprncyfvoB1yE6m558ViUj6OPwT6Cqnaven4pFjsYP/Qjby3ndnIdTheBs/PRVrkN0BS0MqqSEownBTg16SparTAXGBSebXwdGdVY2ldfOx0/n88RQOaWFQZWkcDRxJXD2Gp72DbB9qnL8XOyEOz/r7FwqL/n46Ytch+hKeo5BlaRULPIn4C+reUoNcGgqFvkCuBgtCqXIAGeWWlEAbTGoEheOJv5I6yeTf52KRW7DDx0OTOriWMq9OuBE/PRdroO4oIVBlbxwNDEee1K6MnjoxlQscip+aAzwKtDLVTblxHLgSPz0E66DuKKFQSkgHE3shD2P8CHwk1Tl+HWAt4GNXeZSXS4NHISffsV1EJe0MCgVCEcTw4Clqcrxi4Hngd0cR1Jd6xPg5/jpj10HcU0Lg1It+aGLgQtdx1Bd6ing6GId+6i99KokpX7oWuAZ1yFUl7kSOFCLQhNtMSjVGj9UBvwVOwCfOE6jOscy4Ff46X+5DpJvtDAotTp+aB/gLmCI6ygqp94Dxuv5hNbpoSSlVsdPPw9sDTzuOorKCQNcBeykRaFt2mJQKlt+6BRsZ7ierqOoDvkKOBY//YLrIPlOWwxKZctP3wxsB0xxHUW1232Ap0UhO9piUKq9/JAAvwKuANZxnEat3izgt/jp51wHKSRaGJTqKD+0HvbS1qNdR1E/UIO9DPWv+OkVrsMUGi0MSq0tP/QT4DpgC8dJlPUicCp++iPXQQqVFgalcsEPlQMnABehl7a6MgOI4qefch2k0GlhUCqX/FAv4AzgT0A/x2lKxefYIUzuxU83uA5TDLQwKNUZ/NBAIAqcBPRxnKZYzQP+BtyEn17pOkwx0cKgVGfyQ+sAvwNOAwY5TlMsPsZ2UrsbP13jOkwx0sKgVFfwQz2B44GzgE0cpylUr2OvNHoMP60fXJ1IC4NSXcmepN4f2w8iAnRzGyjvVQMPALfhp99wHaZUaGFQyhU/NAQ4DlskNnUbJu+8AdwGPICfrnYdptRoYVDKNduTenfgcOAQSvdy10+BB7HnDj5wHaaUaWFQKp/YeSB2Bg4FfkHxzzk9A3gMeBg/Pc1xFhXQwqBUPvNDY4C9gtuuFH7fiK+Bl4Lbs/jp2U7TqFZpYVCqUNgT19sBe2IPPY0l/y+B/Rx4E1sIJuscCIVBC4NShcwPDQO2BUZjJxQaBYSBHl2cZBnwP2A6MC24TcdPL+riHCoHtDAoVWzsyewh2P4S4eA2DBgA9McOFd4/uIWA8ja2VAMsAtItfn4NpLCtAfvTT3+b09egnNLCoFSps4UEoPlPP13vJA8gItXGmC4bSkREDgYuBroDtcCFxphHc7yP24BrjDEfish5xpjLcrn9XNLCoJTKO11ZGERkNPAQsK8xZraIbAI8B/zCGDOjk/bZpYWvvXRqT6VUQRCRl0RkbPD7QBFJBb8fJyIPi8jTIjJTRK7MWOdEEfkkWPdWEZnYyqbPAi4zxswGCH5eDpydsd/rROQ1EXlfRHYIHt8heOy94OfI4PFyEblKRJIiMkNEfp+ZX0RiQE8RmSYi94rIJSJyekbmv4rIabl/B7On3fGVUsVgDLANsBL4n4j8HajHDse9LbAEO4HP9FbWHYUdlC/TO9jBDxv1NsbsIiK7AbcDW2EH89vNGFMnIvsAl2H7n/wGe35nm2DZupkbNsZEReRUY8wYABEJAw8D14tIGXAUsENH3oRc0cKglCoGLxhj0gAi8iG2Y+BA4GVjzMLg8X8Dm7WyrgAtj6m3fOxfAMaY/4pIPxHpD/QF4iIyInhuRfDcfYB/GGPqgnUWri64MSYlIgtEZBtgPeA9Y8yC7F5259BDSUqpQlFH02dWZYtlmfMx1GO/9ArZ+QDbJyTTtsCHGfdbFg4DXAJMNsZsBRyUkam1QrMmt2HHzToe2yJxSguDUqpQpLAd/AAOy+L5bwG7i8g6ItINe5inNVcB5waHdBoP7ZwHXJ3xnCODZeOAdNA6CQFfBsuPy3jus8DJwT5peSgpUCsiFRn3HwF+CmwPPJPFa+tUeihJKZWPeonI3Iz712A/wCeJyDHY8wWrZYz5UkQuw/a8/grbAki38rxpInIO8ETwYV0L/MkYMy3jad+LyGvYIUlOCB67Enso6Y8t8tyGPWQ1Q0RqgVuBlie9bwmWTzXGTDDG1IjIZGCRMcbZZcKN9HJVpVTREpE+xpjq4Nv7I8DtxphH2rmNl4CzjDHvdEbGYB9lwFTgcGPMzM7aT7b0UJJSqpj5IjINeB+YDTzqNE0rRGRLYBb2BLrzogDaYlBKKdWCthiUUko1o4VBKaVUM1oYlFJKNaOFQSmlVDNaGJRSSjWjhUEppVQz/w85cAWcWH6VywAAAABJRU5ErkJggg==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Google Shape;95;p2"/>
          <p:cNvSpPr txBox="1">
            <a:spLocks/>
          </p:cNvSpPr>
          <p:nvPr/>
        </p:nvSpPr>
        <p:spPr>
          <a:xfrm>
            <a:off x="307973" y="1154403"/>
            <a:ext cx="5280027" cy="496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Model-2 with 3 classes</a:t>
            </a:r>
          </a:p>
          <a:p>
            <a:pPr marL="609600" lvl="1" indent="0" algn="l">
              <a:spcBef>
                <a:spcPts val="480"/>
              </a:spcBef>
              <a:buSzPts val="24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AutoShape 4" descr="data:image/png;base64,iVBORw0KGgoAAAANSUhEUgAAAfsAAAFNCAYAAAAHGMa6AAAAOXRFWHRTb2Z0d2FyZQBNYXRwbG90bGliIHZlcnNpb24zLjUuMywgaHR0cHM6Ly9tYXRwbG90bGliLm9yZy/NK7nSAAAACXBIWXMAAAsTAAALEwEAmpwYAAApGUlEQVR4nO3de5wV9X3/8debiwIqKrr6U1YFEzQKXhIRtUmN8VLAqGirCbQqXiqNpVXTkCgmv0ST0GrjrWolVWNAoyBqjMao0RCJTTQgGBAQjURRNhBBVAQDBvDTP+a7Oi5nd8/CObvs7Pv5eMzjzHzn9p1ze5/5zpwZRQRmZmZWXJ3augJmZmZWXQ57MzOzgnPYm5mZFZzD3szMrOAc9mZmZgXnsDczMys4h73ZFkjSIknHtnCePpJCUpdq1avB+rpL+qmklZLuaaV1tvh5MTOHvXUAkj4j6akUSm9K+o2kQ9u6XgVwKrArsFNEnFaJBUrqKek6Sa9JWi1pYRreuRLLb2Sdl0n6UTPTLJK0JtWpvruxWnUyqzSHvRWapJ7AQ8ANQC+gN3A58F5b1qsg9gJ+HxHrWzpjqdYHSVsBU4H+wBCgJ/BXwApg0OZVtSJOjIhtc92/tHWFzMrlsLei2wcgIiZFxIaIWBMRj0XEc/UTSDpH0gJJb0n6uaS9UvnFkn5bH0ySzpc0X1K3hiuRtKOkhyQtT8t5SFJtbvw0Sd9JrQqrJD2W31uVdIakVyWtkPT1pjYoNZ9fnaZfKenXkrqXmO7stF2rJL0s6Z9y43ZOdXw7tXb8r6ROue3+Y5rvRUnHlFj25cA3gS+mvdxzJXWS9I1Ur2WSbpe0fZq+/hDDuZJeA35ZYtPOBPYETomI5yPi/YhYFhHfiYiHc9MdLOm5tO13518PSSdImp226ylJB+bGbbRdkoYAl+a2Y05Tz30pksZLujc3fKWkqcqU8774bqrramWHRXaSdKekdyQ9I6lPmlaSrk3P7cr0HAxoaX2tg4oId+4K25HtHa4AJgJDgR0bjD8ZWAjsB3QBvgE8lcZ1Ap4ELgP6AW8Bn2xkPTsBfwf0ALYD7gF+khs/DfgD2Y+P7mn4ijRuf2A1cCSwNXANsB44tpF1/XeavzfQmWzvd2ugDxBAlzTd54GPAQI+C/wZ+FQa9x/A94GuqfvrNN2+wGJg9zRdH+BjjdTjMuBHueFz0nO5N7At8GPgjtxyArgd2AboXmJ5k4GJzbyei4AZwO5kLTULgC+lcZ8ClgGHpedlZJp+66a2q+F2NLHexl6PHsDvgbPS8/gGUNuC98XC9DptDzyflnUs2fvxduCHadrBwCxgh/Ra7Qfs1tafMXfto2vzCrhzV+0ufSlOAOpSiD4I7JrGPQKcm5u2UwrFvdJwH+DNFCpjW7DOg4G3csPTgG/khv8ZeDT1fxOYnBu3DfCXUuGS6rcGOKjEuPpA7dJInX4CXJj6vw08AHy8wTQfT4F5LNC1mW38SEiSNcH/c254X2BdCq36uu3dxPIeJ/0AamKaRcDpueH/BL6f+scD32kw/YtkP3Qa3a6G29HEelcDb+e683LjB6X3yavAiBa+L76eG74aeCQ3fCIwO/UfTfZD4HCgU1t9nty1z87N+FZ4EbEgIs6KiFpgANle4XVp9F7Af6Vm37fJvrBFttdMRCwCniALq/9ubB2Sekj6n9SE/Q5Zi8AOkjrnJvtTrv/PZHu/pPosztX3XbLWiFJ2BrqRtRI0SdLQdBjizbRtx6f5Ab5Htkf5WGrivySteyFwEVkALpM0WdLuza0rtx2v5oZfJQv6XXNli2ncCmC3MtbT2PO4F/CV+tcybfMeZHvzm7Nd9U6OiB1y3S31IyJiBvAy2XtnSn15me+L13P9a0oMb5vW8UvgRrL34euSblZ2TopZsxz21qFExAtke/n1xzoXA//U4Eu8e0Q8BSDpeOAIsr3W7zWx6K+Q7ckeFhE9yZrkIfvyb85SslAirbMHWfNvKW8Aa8mafRslaWvgPuAqslaMHYCH6+sTEasi4isRsTfZ3uO/1R+bj4i7IuIzZOEZwJVlbAPAkjRPvT3JWlLy4dXUbTZ/AQyWtE2Z62toMTCuwWvZIyImQZPbtdm3/pQ0muxwwRLga7lRm/O+2EhEXB8Rh5CdxLgP8NVNrrR1KA57KzRJn5D0lfqToiTtAYwAfpsm+T4wVlL/NH57Sael/p2BHwD/SHb898QU/qVsR7YX9rakXsC3WlDNe4ETlP1FcCuyJvaSn82IeB+4DbhG0u6SOks6IoV73lZk4bMcWC9pKPA39SPTiWwflyTgHWADsEHSvpKOTstbm7ZpQ5nbMQn4sqS+krYF/h24O8o/W/8OssC+L71undLJapc28bzn3QJ8SdJh6WS2bSR9XtJ2zWzX60AfpRMUW0rSPsB3gdOBM4CvSTo4jd6c90XD9Ryatq0r8G7ajnJfG+vgHPZWdKvITtiaLuldspCfR7bHRUTcT7aHNzk1s84jO5EP4GbggYh4OCJWAOcCt0oqtdd9HdmJd2+kdTxabgUjYj4wGriLbC//LbLzCxozBpgLPEN22OFKGnyWI2IVcAFZk/JbwN+TnatQrx/ZnvRq4GngpoiYRvYD4Yq0HX8CdiE7W70ct5EF9pPAK2Rh9K9lzktEvEd2TP0FsuP375CdjLczML2M+WcC55E1db9FdpjirDS6qe2qvyDQCknPNrGKn+qj/7O/X9k/NX4EXBkRcyLipbTcO9IPi+vYxPdFCT3JftC8RXaIZAVZy41ZsxSx2S1YZmZmtgXznr2ZmVnBOezNzMwKzmFvZmZWcFUL+3T26+xc946kiyT1kvS4pJfS4465ecYqu/HFi5IG58oPkTQ3jbs+nUFsZmZmZWiVE/TSBST+SHZW9GjgzYi4Il3IY8eIuFjS/mR/3RlEdnGOXwD7RMQGSTOAC8nOZn0YuD4iHql6xc3MzAqgVe57DRwD/CEiXpU0DDgqlU8ku1zkxcAwskuGvge8ImkhMEjSIqBnRDwNIOl2suuZNxn2O++8c/Tp06fiG2JmZrYlmjVr1hsRUVNqXGuF/XCyvXbIrua1FCAilkraJZX35sMLnUD2P+PeZNfWritR3qQ+ffowc+bMza23mZlZuyDp1cbGVf0EvXRFsJP48MIVjU5aoiyaKC+1rlGSZkqauXz58pZV1MzMrKBa42z8ocCzEVF/fezXJe0GkB6XpfI6ctcHB2rJrjNdl/oblm8kIm6OiIERMbCmpmRLhpmZWYfTGmE/gg+b8CG7ZOfI1D+S7Dab9eXDJW0tqS/Z5TxnpCb/VZIOT2fhn5mbx8zMzJpR1WP26e5dxwH/lCu+Apgi6VzgNeA0yK4PLmkK8DzZnbJGR0T9TR7OJ7tTWXeyE/N8Jr6ZmVXEunXrqKurY+3atW1dlbJ069aN2tpaunbtWvY8hb02/sCBA8Mn6JmZWXNeeeUVtttuO3baaSe29Mu4RAQrVqxg1apV9O3b9yPjJM2KiIGl5vMV9MzMrENbu3Ztuwh6AEnstNNOLW6FcNibmVmH1x6Cvt6m1NVhb2ZmVnAOezMzs4Jz2JuZmW2id999l89//vMcdNBBDBgwgLvvvptZs2bx2c9+lkMOOYTBgwezdOlSVq5cyb777suLL74IwIgRI7jllltarZ6tdblcMzOzwnn00UfZfffd+dnPfgbAypUrGTp0KA888AA1NTXcfffdfP3rX+e2227jxhtv5KyzzuLCCy/krbfe4rzzzmu1ejrszaps/DNPtnUVWtX5hx7Z1lUwazUHHHAAY8aM4eKLL+aEE05gxx13ZN68eRx33HEAbNiwgd122w2A4447jnvuuYfRo0czZ86cVq2nw97MzGwT7bPPPsyaNYuHH36YsWPHctxxx9G/f3+efvrpjaZ9//33WbBgAd27d+fNN9+ktra2xBKrw8fszczMNtGSJUvo0aMHp59+OmPGjGH69OksX778g7Bft24d8+fPB+Daa69lv/32Y9KkSZxzzjmsW7eu1erpPXszM7NNNHfuXL761a/SqVMnunbtyvjx4+nSpQsXXHABK1euZP369Vx00UV07dqVW2+9lRkzZrDddttx5JFH8t3vfpfLL7+8VerpsDczM9tEgwcPZvDgwRuVP/nkxufqLFiw4IP+a665pqr1asjN+GZmZgXnsDczMys4h72ZmVnBOezNzMwKzmFvZmZWcA57MzOzgnPYm5mZtTFJnHHGGR8Mr1+/npqaGk444YSKLN//szczM8up9P0syrlfxDbbbMO8efNYs2YN3bt35/HHH6d3794Vq4P37M3MzLYAQ4cO/eDueZMmTWLEiBEVW7bD3szMbAswfPhwJk+ezNq1a3nuuec47LDDKrZsh72ZmdkW4MADD2TRokVMmjSJ448/vqLL9jF7MzOzLcRJJ53EmDFjmDZtGitWrKjYch32ZmZmW4hzzjmH7bffngMOOIBp06ZVbLluxjczM9tC1NbWcuGFF1Z8ud6zNzMzyynnr3KVtnr16o3KjjrqKI466qiKLN979mZmZgXnsDczMys4h72ZmVnBOezNzMwKrqphL2kHSfdKekHSAklHSOol6XFJL6XHHXPTj5W0UNKLkgbnyg+RNDeNu16SqllvMzOzIqn2nv1/AY9GxCeAg4AFwCXA1IjoB0xNw0jaHxgO9AeGADdJ6pyWMx4YBfRL3ZAq19vMzKwwqhb2knoCRwI/AIiIv0TE28AwYGKabCJwcuofBkyOiPci4hVgITBI0m5Az4h4OiICuD03j5mZWbvXuXNnDj744A+6RYsWVXT51fyf/d7AcuCHkg4CZgEXArtGxFKAiFgqaZc0fW/gt7n561LZutTfsHwjkkaRtQCw5557Vm5LzMysw1izZmpFl9e9+zFlTNOd2bNnV3S9edVsxu8CfAoYHxGfBN4lNdk3otRx+GiifOPCiJsjYmBEDKypqWlpfc3MzAqpmmFfB9RFxPQ0fC9Z+L+emuZJj8ty0++Rm78WWJLKa0uUm5mZFcKaNWs+aMI/5ZRTKr78qjXjR8SfJC2WtG9EvAgcAzyfupHAFenxgTTLg8Bdkq4Bdic7EW9GRGyQtErS4cB04EzghmrV28zMrLVVuxm/2tfG/1fgTklbAS8DZ5O1JkyRdC7wGnAaQETMlzSF7MfAemB0RGxIyzkfmAB0Bx5JnZmZmZWhqmEfEbOBgSVGlTxbISLGAeNKlM8EBlS0cmZmZh2Er6BnZmZWcL7FrZmZWU45f5WrtFK3uK0k79mbmZkVnMPezMys4Bz2ZmZmBeewNzOzDi+79Ur7sCl1ddibmVmH1q1bN1asWNEuAj8iWLFiBd26dWvRfD4b38zMOrTa2lrq6upYvnx5W1elLN26daO2trb5CXMc9mZm1qF17dqVvn37tnU1qsrN+GZmZgXnsDczMys4N+OXMP6ZJ9u6Cq3m/EOPbOsqmJlZlXnP3szMrOAc9mZmZgXnsDczMys4h72ZmVnBOezNzMwKzmFvZmZWcA57MzOzgnPYm5mZFZzD3szMrOAc9mZmZgXnsDczMys4h72ZmVnBOezNzMwKzmFvZmZWcA57MzOzgnPYm5mZFZzD3szMrOC6VHPhkhYBq4ANwPqIGCipF3A30AdYBHwhIt5K048Fzk3TXxARP0/lhwATgO7Aw8CFERHVrLuZbZo1a6a2dRVaTffux7R1FczK0hp79p+LiIMjYmAavgSYGhH9gKlpGEn7A8OB/sAQ4CZJndM844FRQL/UDWmFepuZmRVCWzTjDwMmpv6JwMm58skR8V5EvAIsBAZJ2g3oGRFPp73523PzmJmZWTOqHfYBPCZplqRRqWzXiFgKkB53SeW9gcW5eetSWe/U37DczMzMylDVY/bApyNiiaRdgMclvdDEtCpRFk2Ub7yA7AfFKIA999yzpXU1MzMrpKru2UfEkvS4DLgfGAS8nprmSY/L0uR1wB652WuBJam8tkR5qfXdHBEDI2JgTU1NJTfFzMys3aranr2kbYBOEbEq9f8N8G3gQWAkcEV6fCDN8iBwl6RrgN3JTsSbEREbJK2SdDgwHTgTuKFa9TYz29KNf+bJtq5Cqzr/0CPbugrtXjWb8XcF7pdUv567IuJRSc8AUySdC7wGnAYQEfMlTQGeB9YDoyNiQ1rW+Xz417tHUmdmZmZlqFrYR8TLwEElylcAJf+cGhHjgHElymcCAypdRzMzs47AV9AzMzMrOIe9mZlZwTnszczMCs5hb2ZmVnAOezMzs4Jz2JuZmRWcw97MzKzgHPZmZmYF57A3MzMrOIe9mZlZwTnszczMCs5hb2ZmVnAOezMzs4Jz2JuZmRWcw97MzKzgHPZmZmYF57A3MzMrOIe9mZlZwTnszczMCs5hb2ZmVnAOezMzs4Jz2JuZmRWcw97MzKzgHPZmZmYF57A3MzMrOIe9mZlZwTnszczMCs5hb2ZmVnAOezMzs4Jz2JuZmRVc1cNeUmdJv5P0UBruJelxSS+lxx1z046VtFDSi5IG58oPkTQ3jbtekqpdbzMzs6JojT37C4EFueFLgKkR0Q+YmoaRtD8wHOgPDAFuktQ5zTMeGAX0S92QVqi3mZlZIVQ17CXVAp8Hbs0VDwMmpv6JwMm58skR8V5EvAIsBAZJ2g3oGRFPR0QAt+fmMTMzs2ZUe8/+OuBrwPu5sl0jYilAetwllfcGFuemq0tlvVN/w/KNSBolaaakmcuXL6/IBpiZmbV3Xaq1YEknAMsiYpako8qZpURZNFG+cWHEzcDNAAMHDiw5jX3UmjVT27oKrap792PaugpmZq2uamEPfBo4SdLxQDegp6QfAa9L2i0ilqYm+mVp+jpgj9z8tcCSVF5botzMzMzKULVm/IgYGxG1EdGH7MS7X0bE6cCDwMg02UjggdT/IDBc0taS+pKdiDcjNfWvknR4Ogv/zNw8ZmZm1oxq7tk35gpgiqRzgdeA0wAiYr6kKcDzwHpgdERsSPOcD0wAugOPpM7MzDqAjnS4sVqHGpsNe0nbAGsi4n1J+wCfAB6JiHXlriQipgHTUv8KoOTWRMQ4YFyJ8pnAgHLXZ2ZmZh8qpxn/SaCbpN5k/4s/m2wv28zMzNqBcsJeEfFn4G+BGyLiFGD/6lbLzMzMKqWssJd0BPAPwM9SWVsc6zczM7NNUE7YXwSMBe5PJ9HtDTxR1VqZmZlZxTS7hx4RvwJ+lU7UIyJeBi6odsXMzMysMprds5d0hKTnSTezkXSQpJuqXjMzMzOriHKa8a8DBgMrACJiDnBkFetkZmZmFVTWFfQiYnGDog0lJzQzM7MtTjln1S+W9FdASNqK7Hj9gmbmMTMzsy1EOXv2XwJG8+GtZg9Ow2ZmZtYOlHM2/htk/7E3MzOzdqica+P/kBL3j4+Ic6pSIzMzM6uoco7ZP5Tr7wacgu8nb2Zm1m6U04x/X35Y0iTgF1WrkZmZmVVUWX+9a6AfsGelK2JmZmbVUc4x+1Vkx+yVHv8EXFzlepmZmVmFlNOMv11rVMTMzMyqo9Gwl/SppmaMiGcrXx0zMzOrtKb27K9uYlwAR1e4LmZmZlYFjYZ9RHyuNStiZmZm1VHO/+yRNADYn+x/9gBExO3VqpSZmZlVTjln438LOIos7B8GhgK/Bhz2ZmZm7UA5/7M/FTgG+FNEnA0cBGxd1VqZmZlZxZQT9msj4n1gvaSewDJg7+pWy8zMzCqlqb/e3QhMAmZI2gG4BZgFrAZmtErtzMzMbLM1dcz+JeAqYHeygJ8EHAf0jIjnWqFuZmZmVgGNNuNHxH9FxBHAkcCbwA+BR4CTJfVrpfqZmZnZZmr2mH1EvBoRV0bEJ4G/J7vF7QtVr5mZmZlVRLNhL6mrpBMl3Um2Z/974O+qXjMzMzOriEbDXtJxkm4D6oBRZP+x/1hEfDEiftLcgiV1kzRD0hxJ8yVdnsp7SXpc0kvpccfcPGMlLZT0oqTBufJDJM1N466XpM3YZjMzsw6lqT37S4Gngf0i4sSIuDMi3m3Bst8Djo6Ig4CDgSGSDgcuAaZGRD9gahpG0v7AcKA/MAS4SVLntKzxZD84+qVuSAvqYWZm1qE1dYLe5yLiloh4c1MWHJnVabBr6gIYBkxM5ROBk1P/MGByRLwXEa8AC4FBknYj+wfA0xERZFfuq5/HzMzMmlHORXU2maTOkmaTXYjn8YiYDuwaEUsB0uMuafLewOLc7HWprHfqb1huZmZmZahq2EfEhog4GKgl20sf0MTkpY7DRxPlGy9AGiVppqSZy5cvb3F9zczMiqiqYV8vIt4GppEda389Nc2THpelyeqAPXKz1QJLUnltifJS67k5IgZGxMCamppKboKZmVm7VbWwl1STLrOLpO7AsWT/z38QGJkmGwk8kPofBIZL2lpSX7IT8Wakpv5Vkg5PZ+GfmZvHzMzMmlHW/ew30W7AxHRGfSdgSkQ8JOlpYIqkc4HXgNMAImK+pCnA88B6YHREbEjLOh+YAHQn+6//I1Wst5mZWaFULezT9fM/WaJ8Bdktc0vNMw4YV6J8JtDU8X4zMzNrRKscszczM7O247A3MzMrOIe9mZlZwTnszczMCs5hb2ZmVnAOezMzs4Jz2JuZmRWcw97MzKzgHPZmZmYF57A3MzMrOIe9mZlZwTnszczMCs5hb2ZmVnAOezMzs4Jz2JuZmRWcw97MzKzgHPZmZmYF57A3MzMrOIe9mZlZwTnszczMCs5hb2ZmVnAOezMzs4Jz2JuZmRWcw97MzKzgHPZmZmYF57A3MzMrOIe9mZlZwTnszczMCs5hb2ZmVnAOezMzs4KrWthL2kPSE5IWSJov6cJU3kvS45JeSo875uYZK2mhpBclDc6VHyJpbhp3vSRVq95mZmZFU809+/XAVyJiP+BwYLSk/YFLgKkR0Q+YmoZJ44YD/YEhwE2SOqdljQdGAf1SN6SK9TYzMyuUqoV9RCyNiGdT/ypgAdAbGAZMTJNNBE5O/cOAyRHxXkS8AiwEBknaDegZEU9HRAC35+YxMzOzZrTKMXtJfYBPAtOBXSNiKWQ/CIBd0mS9gcW52epSWe/U37DczMzMylD1sJe0LXAfcFFEvNPUpCXKoonyUusaJWmmpJnLly9veWXNzMwKqKphL6krWdDfGRE/TsWvp6Z50uOyVF4H7JGbvRZYksprS5RvJCJujoiBETGwpqamchtiZmbWjlXzbHwBPwAWRMQ1uVEPAiNT/0jggVz5cElbS+pLdiLejNTUv0rS4WmZZ+bmMTMzs2Z0qeKyPw2cAcyVNDuVXQpcAUyRdC7wGnAaQETMlzQFeJ7sTP7REbEhzXc+MAHoDjySOjMzMytD1cI+In5N6ePtAMc0Ms84YFyJ8pnAgMrVzszMrOPwFfTMzMwKzmFvZmZWcA57MzOzgnPYm5mZFZzD3szMrOAc9mZmZgXnsDczMys4h72ZmVnBOezNzMwKzmFvZmZWcA57MzOzgnPYm5mZFZzD3szMrOAc9mZmZgXnsDczMys4h72ZmVnBOezNzMwKzmFvZmZWcA57MzOzgnPYm5mZFZzD3szMrOAc9mZmZgXnsDczMys4h72ZmVnBOezNzMwKzmFvZmZWcA57MzOzgnPYm5mZFZzD3szMrOCqFvaSbpO0TNK8XFkvSY9Leik97pgbN1bSQkkvShqcKz9E0tw07npJqladzczMiqiae/YTgCENyi4BpkZEP2BqGkbS/sBwoH+a5yZJndM844FRQL/UNVymmZmZNaFqYR8RTwJvNigeBkxM/ROBk3PlkyPivYh4BVgIDJK0G9AzIp6OiABuz81jZmZmZWjtY/a7RsRSgPS4SyrvDSzOTVeXynqn/oblZmZmVqYt5QS9Usfho4ny0guRRkmaKWnm8uXLK1Y5MzOz9qy1w/711DRPelyWyuuAPXLT1QJLUnltifKSIuLmiBgYEQNramoqWnEzM7P2qrXD/kFgZOofCTyQKx8uaWtJfclOxJuRmvpXSTo8nYV/Zm4eMzMzK0OXai1Y0iTgKGBnSXXAt4ArgCmSzgVeA04DiIj5kqYAzwPrgdERsSEt6nyyM/u7A4+kzszMzMpUtbCPiBGNjDqmkenHAeNKlM8EBlSwamZmZh3KlnKCnpmZmVWJw97MzKzgHPZmZmYF57A3MzMrOIe9mZlZwTnszczMCs5hb2ZmVnAOezMzs4Jz2JuZmRWcw97MzKzgHPZmZmYF57A3MzMrOIe9mZlZwTnszczMCs5hb2ZmVnAOezMzs4Jz2JuZmRWcw97MzKzgHPZmZmYF57A3MzMrOIe9mZlZwTnszczMCs5hb2ZmVnAOezMzs4Jz2JuZmRWcw97MzKzgHPZmZmYF57A3MzMrOIe9mZlZwTnszczMCq7dhL2kIZJelLRQ0iVtXR8zM7P2ol2EvaTOwH8DQ4H9gRGS9m/bWpmZmbUP7SLsgUHAwoh4OSL+AkwGhrVxnczMzNqF9hL2vYHFueG6VGZmZmbN6NLWFSiTSpTFRhNJo4BRaXC1pBerWqsC+GfYGXijrethxeH3lFWa31Nl26uxEe0l7OuAPXLDtcCShhNFxM3Aza1VqSKQNDMiBrZ1Paw4/J6ySvN7avO1l2b8Z4B+kvpK2goYDjzYxnUyMzNrF9rFnn1ErJf0L8DPgc7AbRExv42rZWZm1i60i7AHiIiHgYfbuh4F5MMeVml+T1ml+T21mRSx0XluZmZmViDt5Zi9mZmZbSKHfRuTtLqV13eypOckvSBprqSTq7COW+uvcCjp0kovvy1JCklX54bHSLqsBfOfJenGqlSu9Pq2knSdpD9IeknSA5JqK7yO3SXdm/oPlnT8Jiyjq6RZJcoXSbovN3yqpAnNLOsoSX/VyLizJL0v6cBc2TxJfVpa500lqY+kea21vra2uZ+ZCtVhmqQOfTa/w74DkXQQcBUwLCI+AZwEXJX/4quEiPjHiHg+DRYq7IH3gL+VtHNbV6RM/w5sB+wTEf2AnwA/llTq2hWbJCKWRMSpafBgoMVhD3wGeKqRcQMl9W/Bso4CSoZ9Ugd8vQXL+4h0+W4r32Z9ZiS1m3PLtmQO+y1Q/leopJ0lLUr9Z0n6saRH017af+bmOVfS79O8tzSy9zgG+PeIeAUgPf4H8NXceq+T9FTa2xmUygelst+lx31TeWdJV6UWguck/Wu+/pKuALpLmi3pTknfkXRhrs7jJF1Q+WewqtaTnSz05YYjJO0laWp6LqZK2rOcBTbc08vv+aTn8kpJM9Lr+9epvIekKWldd0ua3nDPRVIP4GzgyxGxASAifkj25Xt0Wu8Lkiam5dyb5kHSNyU9k94HN9f/OJD0cUm/kDRH0rOSPlZff2V/i/028MX0mn8xvU9r0rydlN3IqtSX/hDgkUaeoqso8aNRUi9JP0l1/62kA9Me+peAL6c6/HWJ5T0E9K9/HzdY5oj0fp4n6cpc+WpJ35Y0HTgiDV8paVZ6Pgal1+plSSelefpI+t/0PD2rRlobOoAWf2YkTZB0jaQngCvT8HhJT6Tn+LOSbpO0QLmWnjTNTEnzJV3eWhvYLkSEuzbsgNUlyqYBA1P/zsCi1H8W8DKwPdANeJXsYkO7A4uAXkBX4H+BG0ss91ngoAZlBwHP5tZ7S+o/EpiX+nsCXVL/scB9qf984L7cuF4l6r86t64+uXV1Av4A7NTWr0FLX6/0fCxKr8MY4LI07qfAyNR/DvCTEvOf1fC1Sc/LvNxwfpnTgKtT//HAL3LT/E/qH0D2hTqwwXIPBH5Xog7XAhek9Qbw6VR+GzAm/1qm/juAE1P/dOCU1N8N6JGvf8PtA74FXJT6/6b+vVOiTjOAHiXKFwG7AguAjwOnAhPSuBuAb6X+o4HZqf+y+u1o7PkHzgQmprJ5aRt2B14Dasj+qfRL4OQ0TQBfyC0ngKGp/37gMbLP3kG5evQAuqX+fsDMUq930Ts24TMDTCD7UdY5NzyZ7Gqqw4B3gAPIvkdmAQfn37dkf9GeBhyY+xwNrPa2bsmd9+zbn6kRsTIi1gLPk10ecRDwq4h4MyLWAfc0Mq/Y+DLDDcsmAUTEk0BPSTuQfUDvSXuf1wL1TarHAt+PiPVpnjebqnhELAJWSPok2Rf/7yJiRfObvGWJiHeA28kCM+8I4K7UfwdZ03Ql/Dg9ziILCtKyJ6f6zAOeKzFfqde7YfniiPhN6v8RH9b5c6m1YC5ZkPaXtB3QOyLuT+tdGxF/bqbut5EFK2Rf5j/cqDLS7sCbTSxrA/A9YGyD8s+QPc9ExC+BnSRt30x96t0FHC6pb67sUGBaRCxP7+k7yX701tfhvty0fwEeTf1zyT5/61J/n1TeFbglPYf3kN2xs0PaxM/MPZFapJKfRpbcc4HXI2JuRLwPzOfD5/wLkp4Ffkf2PdVhn/OGHPZbpvV8+Np0azDuvVz/BrI9kHKPv84HGp6k8imyHw31GoZDAN8BnoiIAcCJuTo1FiZNuZVs7+pssiBor64DzgW2aWKacp+b/OsNjb/m9a83lPeaLwT2SiGdl3/NN3q9JXUDbgJOjYgDgFtSnVp8nD8iFgOvSzoaOIzSTfVDyS6Y1ZQ7yII3f2ikrHtmNFKv9cDVwMXNLK/e2gbBsy4FD8D7pNcohU/9a/Rl4HWyvf2BwFbl1K3ArqNln5l3G4yr/xy8z0e/B98HuqQfbmOAYyLiQOBnbPxZ6rAc9lumRcAhqf/UJqarNwP4rKQdlZ3M8neNTHcVMDYd1yQ9Xkr2pVfvi2ncZ4CVEbGSbM/+j2n8WblpHwO+lNaJpF4l1rlOUtfc8P1kx2cPpfkv+C1WasWYQvblVe8psks5A/wD8OsyF/c6sIuknSRtDZxQxjy/Br4AoOyfDweUqOO7wETgGqWTyiSdSda8/Ms02Z6Sjkj9I9Jy678g35C0Lek9mPbO6pT+wSFp6/pj/DmryE4IzLuVrNVgSoPArNfU8fr6bVlH1qp0Ua74SbLnGUlHAW+kOpaqQykTyFqnatLwdLLP0c7p+RoB/KqM5TRme2Bp+gFwBlnTcodV4c9MKT3JfiCslLQr2Y9ISxz2ba+HpLpc929koXy+pKfIjtk3KSL+SHbW9XTgF2R7bStLTDebbE/mp5JeIDte9rVUXu+ttN7v8+GH8j+B/5D0Gz76hXUr2THO5yTNAf6+RPVuTuPvTHX4C/AEjX/xtydX89HX5wLgbEnPkX25X1hyLjgr/5qTHZP+Ntnr9xDwQhnrvgmoSeu6mKwZf6PXnKzpey3we0kvAaeRHXOv34NaAIxMy+kFjI+It8n25ueSnb3/TG55ZwAXpOmfAv5fg/U9Aexff4JeKnsQ2JbSTfidgX4RUc42/4CPXvXzMrIz9Z8DrgBGpvKfAqc0cYIe8MF78XpglzS8lOz5egKYQ3Z+yQNl1KsxN5E9t78F9mHjPdWOaFM/M82KiDlkzffzyVoNf9P0HB2Lr6BXEJK2jYjVaS/7frL7B9zfwmVMIzuxaWY16pjW0YnsRMHTIuKlaq2n6FJIdo2ItZI+Bkwl+3vdX1qwjD7AQ+nwTNUo+5fAtRGxUfCmFqTTI+JL1ayDWUfn/y8Wx2WSjiVrgn2MbI9si5Kamx8C7nfQb7YewBPpEImA81sS9K1F0iVk/9r4h1LjI+LXbF7TrZmVwXv2ZmZmBedj9mZmZgXnsDczMys4h72ZmVnBOezNrMUkXSZpTFvXw8zK47A3MzMrOIe9mTVL0pnpzmRzJN3RYNx5yu6QN0fSffrwznmnKbt73BxJT6ay/sru4Dc7La9fW2yPWUfjv96ZWZOU3Uv+x2R3x3sjXRb5ArI7Gl4laaf6GxpJ+i7ZTUpuSDeAGRIRf5S0Q0S8LekG4LcRcaeyW+J2jog1bbVtZh2F9+zNrDlHA/dGxBtQ8u6GA5Tdt30u2cVz6u+K+BtggqTz+PAyy08Dl0q6GNjLQW/WOhz2Ztac5u5uOAH4l3SHvMtJN9JJl8D9BrAHMDu1ANwFnASsAX6e7oZnZlXmsDez5kwlu0/4TlDy7obbAUvTpXs/uCyupI9FxPSI+CbwBrCHpL2BlyPierIb5BzYKltg1sH52vhm1qSImC9pHPArSRvI7iy2KDfJ/ye7Y9+rZHfKq7+97PfSCXgi+8EwB7gEOF3SOuBPZHf7M7Mq8wl6ZmZmBedmfDMzs4Jz2JuZmRWcw97MzKzgHPZmZmYF57A3MzMrOIe9mZlZwTnszczMCs5hb2ZmVnD/B03IG4AVZvfnAAAAAElFTkSuQmCC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50936"/>
              </p:ext>
            </p:extLst>
          </p:nvPr>
        </p:nvGraphicFramePr>
        <p:xfrm>
          <a:off x="250356" y="4327154"/>
          <a:ext cx="6622938" cy="139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45"/>
                <a:gridCol w="911579"/>
                <a:gridCol w="768289"/>
                <a:gridCol w="1140816"/>
                <a:gridCol w="855613"/>
                <a:gridCol w="1001795"/>
                <a:gridCol w="798601"/>
              </a:tblGrid>
              <a:tr h="661914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Test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model with 3 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70.06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64.80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60.74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48.29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53.8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2365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31" y="1651222"/>
            <a:ext cx="5788789" cy="25744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603" y="1154399"/>
            <a:ext cx="4549053" cy="2946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35" y="4225640"/>
            <a:ext cx="3829584" cy="17718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1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7" name="Google Shape;94;p2"/>
          <p:cNvSpPr txBox="1">
            <a:spLocks/>
          </p:cNvSpPr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chemeClr val="dk1"/>
              </a:buClr>
              <a:buSzPts val="4000"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Candara"/>
                <a:cs typeface="Candara"/>
              </a:rPr>
              <a:t>CNN Basic Modeling Technique </a:t>
            </a:r>
            <a:endParaRPr lang="en-IN" sz="40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  <a:ea typeface="Candara"/>
              <a:cs typeface="Candara"/>
            </a:endParaRPr>
          </a:p>
        </p:txBody>
      </p:sp>
      <p:sp>
        <p:nvSpPr>
          <p:cNvPr id="2" name="AutoShape 2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png;base64,iVBORw0KGgoAAAANSUhEUgAAAYYAAAD4CAYAAADo30HgAAAAOXRFWHRTb2Z0d2FyZQBNYXRwbG90bGliIHZlcnNpb24zLjUuMSwgaHR0cHM6Ly9tYXRwbG90bGliLm9yZy/YYfK9AAAACXBIWXMAAAsTAAALEwEAmpwYAAAvRElEQVR4nO3deZxT1fnH8c8zw8CwBmVRUDFaEBWvoOJa3LVWo63WHarj0lZtrdaqNW7tdalG617U/tSqcatSdxt3RSvuikDcKigRURQFCQzbbOf3x7nDZMYZyAyZOVme9+uV10xyc+/9JgN5cu695xwxxqCUUko1KnMdQCmlVH7RwqCUUqoZLQxKKaWa0cKglFKqGS0MSimlmtHCoJRSqhktDEqtBRH5h4hcmKNtDRORahEpD+6/JCK/ysW2g+09JSJVudpeO/Z7qYh8JyJfd3D9lIjsk+tcqm1aGJRqQ/CBtFxElojIIhF5TUROFpFV/2+MMScbYy7Jclur/XAzxswxxvQxxtTnILsvIve02P7+xpj42m67nTk2As4EtjTGrN/Gc/qJyHUiMicojLOC+wO7MqtqooVBqdU7yBjTF9gYiAHnAP/M9U5EpFuut5knNgYWGGPmt7ZQRLoDLwCjgJ8C/YBdgAXADl0VUjWnhUGpLBhj0saYx4EjgSoR2QpARO4UkUuD3weKyH+C1sVCEXlFRMpE5G5gGPBE8I34TyISFhEjIieKyBzgxYzHMovEj0TkLRFJi8hjIrJusK89RGRuZsbGVomI/BQ4Dzgy2N/0YPmqQ1NBrgtE5HMRmS8id4lIKFjWmKMq+Bb/nYic39Z7IyKhYP1vg+1dEGx/H+A5YGiQ485WVj82eG8OMcZ8aIxpMMbMN8ZcYox5spV97SAirwfv8TwRmRgUF8S6Nng9aRGZkfF3OkBEPgxaf1+KyFmr/4uXNi0MSrWDMeYtYC6wayuLzwyWDQLWw344G2PMMcAcbOujjzHmyox1dge2APZrY5fHAicAQ4E64IYsMj4NXAY8EOxvdCtPOy647QlsCvQBJrZ4zjhgJLA38GcR2aKNXf4dCAXb2T3IfLwx5nlgf+CrIMdxray7D/C0MaZ6Ta8rUA+cAQwEdg6y/TZY9hNgN2AzoD+2iC8Ilv0TOClo/W0FvJjl/kqSFgal2u8rYN1WHq8FhgAbG2NqjTGvmDUPRuYbY5YaY5a3sfxuY8z7xpilwIXAEY0np9fSBOAaY8xnwYfyucBRLVorFxljlhtjpgPTgR8UmCDLkcC5xpglxpgUcDVwTJY5BgDzsg1tjHnXGPOGMaYu2Nf/YYsR2Pe/L7A5IMaYj4wx8zKWbSki/Ywx3xtjpma7z1KkhUGp9tsAWNjK438DZgHPishnIhLNYltftGP550AF9tvy2hoabC9z292wLZ1GmVcRLcO2KloaCHRvZVsbZJljAbaYZkVENgsO130tIouxLaOBAMaYF7GtnhuBb0TkFhHpF6x6KHAA8LmIvCwiO2e7z1KkhUGpdhCR7bEfelNaLgu+MZ9pjNkUOAj4o4js3bi4jU2uqUWxUcbvw7DffL8DlgK9MnKVYw9hZbvdr7AnhjO3XQd8s4b1WvouyNRyW19muf7zwH4i0jvL598MfAyMMMb0wx6uk8aFxpgbjDHbYU9mbwacHTz+tjHm58Bg4FFgUpb7K0laGJTKQnBJ5YHA/cA9xphkK885UESGi4gAi7HHwxsvPf0Gewy+vX4pIluKSC/gYuDB4HLWT4BKEYmISAVwAdAjY71vgHDmpbUt/As4Q0Q2EZE+NJ2TqGtPuCDLJOCvItJXRDYG/gjcs/o1V7kb2yp6SEQ2D05aDxCR80TkgFae3xf73laLyObAKY0LRGR7EdkxeD+WAiuAehHpLiITRCRkjKml6W+j2qCFQanVe0JElmA/vM4HrgGOb+O5I7DfgKuB14GbjDEvBcsuBy4IrqZpzxUxdwN3Yg/rVAKngb1KCnvS9Tbst/Ol2BPfjf4d/FwgIq0dT7892PZ/gdnYD9HftyNXpt8H+/8M25K6L9j+GhljVmJPQH+MvYJpMfAW9vDQm62schYwHlgC3Ao8kLGsX/DY99jDWQuAq4JlxwCp4PDTycAvs351JUh0oh6llFKZtMWglFKqGS0MSimlmtHCoJRSqhktDEoppZrRwqCUUqoZLQxKKaWa0cKglFKqGS0MSimlmtHCoJRSqhktDEoppZrRwqCUUqoZLQxKKaWa0cKglFKqmW5rfopSqpCFo4lu2GGsB2Kn0mz82RP7GVAO/C8Vizzmxb2zgH2xk+9k3tLYocfnZPycm6xKtmv+BlUYtDAoVQTC0cSGwEjsfMeNt02ws7r1W82qjSYBjwFbAj/JcrcNXtz7mubFYg7wKfBGsiq5oD2vQeUPLQxKFZhwNLE5MA7YBdgaO4VlXwdRyrBzRw8FdmqxzHhx73/YiXteAaYkq5KfdXE+1UFaGJTKY+FoogLYFtiVpmIwaLUr5QehqeXyKwAv7s0DXsUWiynAtGRVUqfYzENaGJTKM+Fooj9wIPAL7GGd3k4D5c4Q4LDgBlDtxb1XsPNoP5ysSlY7S6aa0cKgVB4IRxNDgIOBQ4A9gAqXebpIH2D/4HazF/ceB+4BntGT2m5pYVDKkXA00ReYAByLPUYvbhM51Qs4Krh968W9B4B7klXJN93GKk1aGJTqYuFoYlvgJGA89luzam4QcCpwqhf3ZgL3Avcmq5Kz3MYqHVoYlOoC4WiiN/bb8EnA9o7jFJIRgA/4XtybDMSSVcln3UYqfloYlOpE4WhiIHAmcAoQchyn0O0J7OnFvXeBK4CHklXJBseZipIWBqU6QTiaGAScBfyO4rmqKF9sh+2Q94kX9y4H7tbLXnNLC4NSORSOJgYDZ2NbCFoQOtdmwB1A1It7fwEmJauSxnGmoqCD6CmVA+FoYp1wNHEVMBvbUtCi0HVGYvtCvOfFvYNchykG2mJQai2EowkBTgQuozB6JBez0cDjQae53ySrkh+7DlSotMWgVAeFo4mxwBvArWhRyCe7AtO8uHe+F/f0y28HaGFQqp3C0cSAcDRxC/AmsIPrPKpVPYBLgXe8uLet6zCFRguDUu0QjiZ+BXwC/Br9/1MIRgNveXHvCi/uVboOUyj0H7ZSWQhHE0PC0UQCe9hoXdd5VLuUA38CZnhxbzfXYQqBFgal1iAcTRwOvA8c4DqLWisjgJe8uHezF/eymbyoZGlhUKoN4Wiidzia+Ce2M5W2EoqDACcDH3hxb5zrMPlKC4NSrQhHE6OBd4ATXGdRnWJD4AUv7unftxVaGJRqIRxNHAW8jp19TBWv7sA/vbh3rRf3yl2HySdaGJQKhKMJCUcTlwL/Anq6zqO6zB+AhBf3dJDDgBYGpVg1LPZDwPmusygn9gPe9OLeZq6D5AMtDKrkhaOJYdhJ6g9xnUU5NRJbHPZ1HcQ1LQyqpIWjiZ2Bt7EdoZTqDzzlxb3TXQdxSQuDKlnhaGJv4HlgsOssKq+UA9d5ce8WL+6V5GdkSb5opcLRxP7Af7CT0CvVml8Dt3lxT1wH6WpaGFTJCUcTBwOPAjp2jlqT44GJudqYiBgRuTrj/lki4udq+1lmeElExq7uOVoYVEkJRxNHAv/GXsOuVDZ+68W9q3K0rZXAL0RkYEdWFpEuGUZcC4MqGeFo4ljgXnSCKtV+Z3px75IcbKcOuAU4o+UCEdlYRF4QkRnBz2HB43eKyDUiMhm4Irh/s4hMFpHPRGR3EbldRD4SkTsztneziLwjIh+IyEXtCamFQZWEYCC8O7AnFpXqiAu8uHduDrZzIzBBRFp2qJsI3GWM2Rr7BeaGjGWbAfsYY84M7q8D7IUtME8A1wKjAE9ExgTPOd8YMxbYGthdRLbONqAWBlX0wtHEbsDd6L93tfYuW9tLWY0xi4G7gNNaLNoZuC/4/W4gc5C/fxtj6jPuP2GMMUAS+MYYkzTGNAAfAOHgOUeIyFTgPWzR2DLbjPofRRW1cDQxCngMO6OXUrlwnRf3frO228DOFd57Nc8xGb8vbbFsZfCzIeP3xvvdRGQT4Cxg76AFkqAdF1toYVBFKxxNbAA8he20pFQu/cOLe8d0dGVjzELscO4nZjz8GnBU8PsEYErH49EPW0zSIrIesH97VtbCoIpSOJroBzwJbOQ6iypKgh2Z9cdrsY2rgcyrk04DjheRGcAxQIcPWRljpmMPIX0A3I4d8iVrYg9TKVU8wtFEN+AZ7Mk5lZ1JqVjkSC/u3Y69dl9lZx6wXbIqOc91kFzSFoMqRlegRUF1jSHAg17cq3AdJJe0MKiiEvRq/qPrHKqk7AJc7zpELmlhUEUjHE1siu2roFRXO2VtTkbnGy0MqiiEo4ke2Ks8+juOokrXTV7cG+E6RC5oYVDF4lpgO9chVEnrA9zvxb2CH4dLC4MqeMHAeKe4zqEUsC1wpesQa0sLgypo4WhiPeBm1zmUynC6F/cOdB1ibWhhUIXu79gBxZTKJ7d4ca+v6xAdpYVBFaxwNPFz4HDXOZRqxRDgz65DdJQWBlWQwtFECLjJdQ6lVuN0L+5t7jpER2hhUIXqSmCo6xBKrUYFzedUKBhaGFTBCUcTe2Analcq3+3rxb1DXYdoLy0MqqCEo4ly7CEkcZ1FqSxd48W9nq5DtIcWBlVoTgC2cB1CqXYYBpznOkR7aGFQBSMcTfQCfNc5lOqAs724t6nrENnSwqAKyR/QE86qMPXATudZELQwqIIQjiYGAOe4zqHUWjjIi3vtmmLTFS0MqlBcgJ3HVqlCdoHrANnQwqDyXjiaCAO/dZ1DqRzYxYt7O7kOsSZaGFQhOAso+KGMlQqc6TrAmmhhUHktHE2sAxznOodSOXSIF/fCrkOszhoLg4gYEbk64/5ZIuJnuwMROU5EJnYwX7uJSHcRuU5EPhWRmSLymIhsmON9DBWRB4Pfx4jIAR3YRoWIvNvK4ykReSjj/mEicucatrWHiOzSxrLjRKRBRLbOeOx9EQm3N3NHiUhYRN7v4OonAb1zmUflt5oFNcyOzWbmuTOZed5Mvnv2OwCWz1nOp5d8yswLZvL5tZ9Tv7z+B+s21DTw6UWfMuvCWcw8bybfPPLNqmVfT/qamRfMZO4tc1c99v2r36/afhcqx15hl7eyaTGsBH4hIgM7O0yOXAb0BTYzxowAHgUeFpGc9ZQ1xnxljDksuDsGaHdhAMYBr7WxbKyIjGrHtvbATkjelrnA+e3YXjMiUt7RdddGOJqoAE51sW/ljpQL6x+1PiMuH8GmF27KwhcWsuLLFXx1x1esf/j6jLh0BP2268d3T/7wA10qhPA5YYZfMpzhFw+nOlnNslnLqF9Wz7JZyxhx6QhMg2HFFytoqGlg0ZRFDNhrgINXyQle3Au52HE2sikMdcAtwBktF4jIxiLygojMCH4Oy2anLb9BZrZCROQlEblCRN4SkU9EZNfg8V4iMinY1wMi8qaIjG2x3V7A8cAZxph6AGPMHdjitlew349FJB5s58FgHUTkzyLydvBt+pbGQiIiw0XkeRGZLiJTReRHjflFpDtwMXCkiEwTkSODVsqgYN0yEZnVRlH9KfBUG2/RVbTSU1JE1hWRR4Psb4jI1sE3/5OBM4IMu7ayvf8Ao0RkZCvbPFpEksHruSLj8WoRuVhE3gR2Du5fISLvBu/HDsHf6jMR+VmwTlhEXgnep6lttWLa4Uhgg7XchiowFf0r6Bm2I0iU9yynx9Ae1H1fx8p5K+k1shcAvUf1ZvG7i3+wrohQXmm/x5h6g6k3dvAUAVNnMMZgag1SLnz31HcM2HcA0s3J6Cp9gd+42HE2sj3HcCMwQURaVriJwF3GmK2Be8ndSILdjDE7YJtbfwke+y3wfbCvS2h9ft/hwBxjTMt/Me8Ajd/ARwK3BNtZTNPVLhONMdsbY7YCegKNMzDdC9xojBmN/VY+r3Gjxpga7JjrDxhjxhhjHgDuASYET9kHmG6Maa2tuifwUhuvfxKwrYgMb/H4RcB7QfbzsO99CvgHcG2Q4ZVWtteAHY20WbERkaHAFcBe2JbP9iJycLC4N/C+MWZHY8yU4P5LxpjtgCXApcC+wCHY4ggwH9jXGLMt9kN9bf89/ODLiCotNd/WsOLzFfT8UU96bNiDJe8tAWDx24upXVjb6jqmwTDrwll8fNrH9BnVh14/6kV5z3L6je3Hp3/+lIqBFZT1KmP5Z8vpt63TK6BP8+JeN5cB2pJVYQg+aO8CTmuxaGfgvuD3u7GHR3Lh4eDnu0A4+H0ccH+Q531gRivrCWDW8PgXxphXg9/voSnznkErJIn9oBwlIn2BDYwxjwT7XWGMWbaG7LcDxwa/nwDc8YMw9gN54Wq2VQ/8DTi3xePjsO8zxpgXgQGtFOu23AfsJCKbZDy2PfbD/ltjTB22CO6WkeGhjOfWAE8HvyeBl40xtcHv4eDxCuDW4D38N7Blltl+IBxN7I6dP1eVqPoV9cyZOIf1x69Pec9yNjxhQxa8sIBZf5lFw4oGpLz1b/pSJgy/ZDgjrxnJ8s+Ws2LuCgAGHTCI4ZcMZ8jRQ5j/8HwG/2IwC19eyJwb5zD/8fld+dIabQgc4WLHa9Keq5KuA05k9ScCW/tQbk1di31Xtli+MvhZDzRW1Gzae7OAjYMP9EzbAh+2kdGISCV2xM7DjDEecGuQqd1tTGPMF8A3IrIXsCOtHy7aH3hmDZu6G/shnXl4rrU8Wb3nwQf/1TTvPby617ei8XBcoNYY07ivBoK/kTGmgaa/0RnAN8BoYCxrd4lp3jazVeczdYYvJn5B/537Exprv/v0GNqDTc7ehOEXDSe0U4jug1f/z6u8dzm9N+9NdbK62ePLP19ut7d+Dxa9uohhvxvGyrkrWfn1ytY209ny8tLVrAuDMWYh9hDHiRkPvwYcFfw+AZiS5ea+AQaLyAAR6UHTYZvVmUJQXUVkS8BrJeNSIA5c03jCVESOBXoBLwZPGyYiOwe/Hx1st7EwfScifYDDgu0tBuY2Hl4RkR6N5yQyLMEeL8x0G7Y1MqnFh2uj1Z1faHwttcC1NL964b8Eh6lEZA/guyBjaxlacyf28Nag4P6bwO4iMjB4v44GXs5iO20JAfOCYnEM9uqLdgtHE32Bg9cihypgxhi+vP1LegzpwcCfNp2eq1tcZ5c3GL59/FvW3XPdH6xbt7iO+qX2v1xDTQPVH1bTfUjzAjL/4fkMPmQwps7YrzgAZfb5Dmzrxb28axm3tx/D1UDmidTTgONFZAb2g+D0NtY7TkTmNt6A9bDHpd/Enhj9OIt93wQMCvZ1DvZQUrqV550LrAA+EZGZ2DmBD8n4tvsRUBVsZ13gZmPMImwrIYm9iuntjO0dA5wWPP81YP0W+5sMbNl48jl47HGgD60fRioHRhhjsnnN/6Tp2zjYkUXHBlliQFXw+BPAIas5+QysOidyAzA4uD8P+35NBqYDU40xj2WRqy03Yd/bN4DNgKUd3M7h2GKuStCymctY9Noiqj+qZtaFs5h14SyWTF/CojcW8ck5nzDz3Jl069+N/rv2B6D2+1pS16QAqEvXMfuK2cy8YCafXvQpfUb1od+YpvMIi99dTM9NelKxTgXlvcvpObwnMy+YCUDPYc6mTDjE1Y7bIk2fl/kt+ECtMMasEJEfAS9gL0mtacc2wsB/ghPMnSa4WupaY8wPPqRFZBzwS2PMyZ2ZoZCFo4mXgN1d5ygxk1KxyJFe3Lsde2Wf6jofJKuSnfqZ1F6F1PO5FzBFRKYDjwCntKcodBURiWJP2rY8cQyAMWaKFoW2haOJoUCbrR6litAoL+6NcB0iU15eKtUaY8wS7AnNtdlGCujUymyMiWEP86iOOYLC+sKiVC4cgr2kPC/of0CVb45a81OUKjp5dZ5BC4PKG+FoYj1gB9c5lHJgRy/uDXEdopEWBpVP9qUDfUeUKgIC/Nx1iEZaGFQ+2dd1AKUcypvDSVoYVD7Zx3UApRza04t7/V2HAC0MKk+Eo4mtgKGucyjlUAUQcR0CCuhyVVX0Ov0wkqmr4ev7zsHU1UJDA71G/pj+u06gZv5nLHjmRkzNCrqFBjPwoLMp6/HDjtffPXkdyz99m/JeIYaeeNOqx79/6Q6Wf/Yu3QdvwsAD7dA31e+/SMOKJfQbmzeHjVVh2Bs7mKVT2mJQ+aLzzy+UV7DeUZcx9ISJDDn+BpbPfpeVX37Mgqf+zjq7H8fQE2+k12Y7s/jNh1pdvY+3D4MPv6jZYw0rl7Lyy48YesJEjGmg5tsUDbUrWfr+8/TdJi++/KnCsqPrAKCFQeWBcDRRTtNw351GRCjrbsfDMQ110FAPItQunEuPjWy/x8rwNiz7pPWJ9So32oryni3HKhRMfZ2dAKauBikrZ/FbD9N3u58h5dogV+22uRf3shkQs1NpYVD5YCRdNK+zaajnqzt+z9y//5LK8Bh6DB1J94Ebs3zWmwAs+3gKdUuynwO4rEcveo3chXl3nka30HpIj97UzPuEXiN26qyXoIpbGXaeFKf0K43KB9t01Y6krJyhx/+dhhXVzH/kr9R8m2LAAaez8PlbSL/6L3oO3xEpa99/i9COhxHa0U4BvuCpG+i/6y9ZMv0ZVsx+j4rBYfrvop25VbvsSNM0AU5oi0HlgzFdvcOyyj5UbuSx/LOpVAzYiPWOvIQhx11P7y13p9s6LUdWz07NN58C0G2dDVj6/osMOjhK7befU7vwy1xGV8XPee9/LQwqH3RJi6F+WZqGFXY2r4balaz4fBoVAzakfukiAIxpIP3a/fQds3+Htr/olXsIjZsADXVggklfpAxT52RmMFW4tnYdQA8lqXzQNYWheiHfJa61H9qmgV6b70qv4Tuw+J3HWDI1AUCvzXaht2cvkKpbsoAFT9/AesGVSN8+fiUr5ySpX76YuTdWERo3gb6jfwLAsk9ep/v6I+jWdwAAPYZuzlf//B0Vg8N0H7xpV7w8VTw28eJe72RVsqMTXa21gpmoRxWncDQxDPjcdQ6lE/XkmR2TVcm3XO1cDyUp18a4DqBUHnI6o5sWBuXacNcBlMpDWhhUSdvIdQCl8pDTqT61MCjXtDAo9UMDXO5cC4NybUPXAZTKQwNd7lwLg3JNWwxK/ZC2GFRpCkcTFUDHuhkrVdz6e3HP2eezFgbl0lD036BSrSkD1nW5c6Vc0daCUm1zdjhJC4NyqUuG2laqQDk7Aa2FQbnU03UApfKYthhUSdLCoFTbtDCokqSFQam26aEkVZK0MCjVtv6udqyFQbmkhUGpttW62rEWBuWSFob8sTj4OQl4JOO+cmeZqx1rYVAuNbgOoAA7UdJ5+KGy5Ow5zySrkr/AnvgcB1wCvIX+rVxwVhh0ak/lkrN/+GqVpcDPU7HIt/hMBA7DDz2XhGeAZ/HTrwJ/9uLeusA+wE+A/dDBD7uCFgZVkpzNaatWOS4Vi0zHD/0a+F3w2C+Dm8EPTQeeScKzwKP46UkAXtzbAlsg9gN2A3p1ffSip4VBlSQtDG5dmopFHsQPjQNubGW5YKdeHQOcAyzFD71MY6Hw09cB13lxrwewK7ZI/ATYuguylwItDKok6aEkdx4D/owf2gh4CKjIYp3ewAHBDfzQ58CzQWviefz088DZXtwbAuyLLRT7AoNyH78kaGFQJUlbDG58AByTqhxfCTwKDO7gdjYGfh3c6vFDb9N02Ole/PRdXtwTYBuaWhM/JrsipGC5qx1rYVAuaWHoeguBn6VikSX4/AvYNkfbLQd2Cm5/ARbhh14IisQz+OnLgcu9uNcH2IOmQrFZjvZfjLTFoErSEtcBSkwdcEQqFvkMP3QucFQn7qs/cGhwAz/0CbY18QwwGT/9HwAv7oVpKhJ7A6FOzFRonBUGMca42rcqceFooh+Qdp2jhJyeikVuwA8diD3H4KofUw3wKo2tCZiGnzZe3CsHdqTpaqex2JZIqRqWrEp+4WLHWhiUU+FoYhH6LbEr3J6KRU7ED20BvAH0cx0ow3zgOZr6TnwD4MW9dWjed6KU5gevA3onq5I1LnauhUE5FY4mZgCe6xxF7jVgz1Tl+N7YXszDHedZHQPMoKk1MQU/vRJW9Z1oLBK7U9x9J2Ymq5LOzr/oOQbl2udoYehMc4FDU5Xj64EHyO+iALbvxOjgdjawrEXfieuB64O+E+NoKhRbB+sWi49d7lwLg3JtjusARWwFcEgqFvkan2uwfQoKTS9g/+AGfmgO0Dhkx/P46ReAc7y4tz7N+0509BLcfKGFQZU0LQyd58RULPIOfuhY4AzXYXJkGHBicGto0XfiPvz03UHfiTE07zvR3VHejvqfy51rYVCufe46QJG6MhWL3Icf2hG4xXWYTlKGvYppR+DPQBo/9GLQmngGPx0DYl7c601T34n9KIy+E05bDHryWTkVjia2Aaa6zlFkngQOSlWOXx94BxjiOI8rM2m80sn2nagG8OLexjTvO9HfVcDVGJisSi5wtXMtDMqpcDTRHdvRrdCa+vnqY2CnVOX4lcDLwA6O8+SLGuB1GlsT8F5G34kdaGpNbI/7vhMLklVJZ/M9gxYGlQfC0cS75G5ohlK2CNgxFYt8gh+6CzjGcZ589i2278Sz2Kud5sGqvhN703S10zAH2V5NViXHOdjvKnqOQeUDLQxrrwE4OigKZ6JFYU0GAeODG/ihJE1DdjyBn34QwIt7I2lqTeyOHWG2szk9vwBaGFR+0HMMa++cVCzyNH5oP+AK12EKkBfczgKWB30nnk3ak9g3ADd4ca87tu9E4/mJ0XRO3wktDEphWwyq4+5JxSJX4Yc2A+7H/THyQtcT+GlwAz80l8YiYftOvIjtO7EezftOrJej/U/L0XY6TM8xKOfC0UQPoBr9otIRbwO7pSrHdwfeBDZ3nKfYNWCv9GocsuMN/HRd0HdiNE2tiXF07IKKGqB/sirpbC4G0MKg8kQ4mpiKndBFZe9rYGyqcvw84HEg4jhPKUoDk2nqOzEbIOg7sTtN5ydGZrm9V5JVyd06I2h76Dc0lS9eQgtDe6zEDnfxJT6Xo0XBlRBwcHADPzSLpsNOL+KnnwTw4t4wmloT+9B234kXOzVtlrTFoPJCOJo4AEi4zlFAjk/FInfih44G7nMdRrWqlqa+E88C77boO9F4SewONJ0X2iNZlXzZRdhMWhhUXghHE72B79H5gLNxXSoWOQM/tB3wCvZkqcp/3wHP0zTvxFcAXtzrj+07sQ/wh2RVcqWzhAEtDCpvhKOJydgxbVTbngP2T1WOH4g9Cbqh4zyq496nqTXxX/z0Csd5VnE1tZ9SrXnSdYA8Nws4MlU5vhx4GC0KhW4r4ExscVgY9EHJC1oYVD7RcwxtWwL8PBWLfA/cBOziOI/KrUrszHV5QQuDyhupWORDYLbrHHnIABNSsciH+KHfY+ciUMVlWuN4TflAC4PKNw+6DpCHLkzFIk/gh/YCrnEdRnWKJ1wHyKSFQeWbu1wHyDOTUrHIX/FDmwCT0L5Hxep+1wEy6VVJKu+Eo4n3sFMzlrr3gHGpyvFl2Ovht3KcR3WOGfjp0a5DZNIWg8pHd7sOkAfmAwenKscvx74fWhSKV161FkALg8pP9wH1rkM4VAscmopF5gA+jcMtqGKlhUGpNUnFIl9je4iWqlNTscgU/NBhwIWuw6hO9VbjwHv5RAuDylelejjpplQscgt+aDRwJ50zEYzKH3e6DtAaLQwqXz2MHVumlLwEnI4fGgg8StdMI6ncWUKefgHSwqDyUioWWY7t4VsqUsDhqcrxgu3LEXaaRnWFu/HT1a5DtEYLg8pnE4G8GVisEy3FDnfxHXA9doIXVfzy9ouPFgaVt1KxyLcUf4c3A1SlYpEZ+KHfAKe4DqS6xMv46Q9ch2iLFgaV767GzrNbrC5JxSIP4Yd2xbaQVGm40XWA1dHCoPJaKhb5hDwbRyaHHgF8/NAw4CF0kqJSMRN7cUXe0sKgCsFVrgN0gveBY1OV43sCjwGDHOdRXecy/HRed+DUwqDyXioWmQK84DpHDi0AfpaKRaqBO9BxoUrJbOAe1yHWRAuDKhRnY0/UFro64PBULDIbP3Q+cITrQKpLXY6frnMdYk20MKiCkIpF3gPudZ0jB85IxSKT8UM/Ay5xHUZ1qTnkaU/nlrQwqEJyPoXdr+G2VCwyET80Cns4QYe7KC2X4KdrXYfIhhYGVTCC0UZvcJ2jg14FfocfWgd7srmv4zyqa00HbncdIltaGFShuQx78raQfAEcmqocXw88APzIcR7V9c7ATxdMfxwtDKqgpGKRNHCx6xztsBw4OBWLfIO97HZfx3lU13sMPz3ZdYj20MKgCtGNwNuuQ2TphFQsMhU/dBzwB8dZVNerAc5yHaK9tDCogpOKReqBE7D/6fJZLBWL3I8f2gn4h+swyonr8dOzXIdoLy0MqiClYpH3secb8tV/gPPxQxtgh77o4ThPu62oM+xwazWj/1HNqJuq+ctke0HYvz+oZdRN1ZRdtJh3vmq7A++iFYbDJi1j84nVbHFjNa9/YS/fP+e5FWx9czXHPrJ81XPvnl7D9W+s7NwX1PU+xU7NWnC0MKhCdhmQdB2iFR8BE1KV47tjJ9xZ322cjulRDi9W9Wb6yX2YdlJvnv60jjfm1rHV4DIePqInu21cvtr1T396BT8d3o2PT+3D9JN7s8WgctIrDK/NrWfGKX2oN4bkN/UsrzXcOb2W327fvYteWZcwwK/x08tcB+kILQyqYKVikVrsIaV8GndmEXZuhcXAbcBYt3E6TkTo0912tahtgNp62/Fii0HljBy4+qKweKXhv5/XceI2dlzA7uVC/0qhTKCm3mCMYXktVJTD316r4bQdulNRXlTdOm4ptBPOmbQwqIKWikXewQ7NnQ/qgSNTschM/NDZwATXgdZWfYNhzD+qGfy3Jey7aTd23LBbVut99n0Dg3oJxz+2gm3+r5pfPb6cpTWGvj2EQ7eoYJv/W8om/csI9RDe/qqen29eVAPLzgX+5DrE2tDCoIrBn4F3XYcAzknFIs/ih/YHYq7D5EJ5mTDt5D7M/WNf3vqqnvfnZ9c4q2uAqfMaOGVsBe+d1IfeFUJsij2H8Kcf92DayX24er9KLpy8kov36MFtU2s44t/LuPS/RXGe4ST89GLXIdaGFgZV8FKxyErgMOB7hzHuTsUiV+OHNgPuo8j+b/WvFPbYuBtPz8pu/LcN+wkb9pNVLYzDtuzG1K+b9+96b54tMpsNKOOu6bVMOrwX78+vZ+aCfDoy2G7X46efdB1ibRXVP15VulKxSAo4BjcjsL4F/AY/FAIeB/o7yJBz3y5tYNEK+3YurzU8P7uOzQdm95Gxfp8yNgqV8b/v7If8C7Pr2LLFuhdOXsnFe/agtgHqg79amcCyghhNqFXvUOCHkBppYVBFIxWLJIDLu3i384BDUpXja4B/ASO7eP+dZl61Yc/4Ura+uZrtb13Kvpt248DNKnjko1o2vGYJr8+tJ3LfMva7ZykAXy1p4IB7my7C+fv+lUx4eDlb31zNtK8bOG/Xpit2H/24lu2HljO0bxn9K4WdNyzHu7kaERi9/upPbOepNHAEfjrf+9ZkRYwphiHulbLC0UQ58CywVxfsbiWweyoWeRM/dAVF8m1Rdchh+OmHXIfIFW0xqKIS9Io+GviqC3b3m6AoTECLQimbWExFAbQwqCKUikXmAz8DqjtxN9ekYpG78ENjsf0VVGl6DjjDdYhc00NJqmiFo4n9gCeAXF8k/yxwQKpy/CDsCccNcrx9VRg+AnbGT6ddB8k1bTGoopWKRZ7B9ozO5befmcCRqcrx3YCH0aJQqr4FIsVYFEALgypyqVjkHuCcHG1uMXa4i0XAzcDOOdquKiwrgYPx07NdB+ksWhhU0UvFIn8Drl3LzTQAE1KxyEf4odOA49c+mSpADUAVfvo110E6kxYGVSrOxPZI7qgLUrHIf/BDe5M/YzOprncyfvoB1yE6m558ViUj6OPwT6Cqnaven4pFjsYP/Qjby3ndnIdTheBs/PRVrkN0BS0MqqSEownBTg16SparTAXGBSebXwdGdVY2ldfOx0/n88RQOaWFQZWkcDRxJXD2Gp72DbB9qnL8XOyEOz/r7FwqL/n46Ytch+hKeo5BlaRULPIn4C+reUoNcGgqFvkCuBgtCqXIAGeWWlEAbTGoEheOJv5I6yeTf52KRW7DDx0OTOriWMq9OuBE/PRdroO4oIVBlbxwNDEee1K6MnjoxlQscip+aAzwKtDLVTblxHLgSPz0E66DuKKFQSkgHE3shD2P8CHwk1Tl+HWAt4GNXeZSXS4NHISffsV1EJe0MCgVCEcTw4Clqcrxi4Hngd0cR1Jd6xPg5/jpj10HcU0Lg1It+aGLgQtdx1Bd6ing6GId+6i99KokpX7oWuAZ1yFUl7kSOFCLQhNtMSjVGj9UBvwVOwCfOE6jOscy4Ff46X+5DpJvtDAotTp+aB/gLmCI6ygqp94Dxuv5hNbpoSSlVsdPPw9sDTzuOorKCQNcBeykRaFt2mJQKlt+6BRsZ7ierqOoDvkKOBY//YLrIPlOWwxKZctP3wxsB0xxHUW1232Ap0UhO9piUKq9/JAAvwKuANZxnEat3izgt/jp51wHKSRaGJTqKD+0HvbS1qNdR1E/UIO9DPWv+OkVrsMUGi0MSq0tP/QT4DpgC8dJlPUicCp++iPXQQqVFgalcsEPlQMnABehl7a6MgOI4qefch2k0GlhUCqX/FAv4AzgT0A/x2lKxefYIUzuxU83uA5TDLQwKNUZ/NBAIAqcBPRxnKZYzQP+BtyEn17pOkwx0cKgVGfyQ+sAvwNOAwY5TlMsPsZ2UrsbP13jOkwx0sKgVFfwQz2B44GzgE0cpylUr2OvNHoMP60fXJ1IC4NSXcmepN4f2w8iAnRzGyjvVQMPALfhp99wHaZUaGFQyhU/NAQ4DlskNnUbJu+8AdwGPICfrnYdptRoYVDKNduTenfgcOAQSvdy10+BB7HnDj5wHaaUaWFQKp/YeSB2Bg4FfkHxzzk9A3gMeBg/Pc1xFhXQwqBUPvNDY4C9gtuuFH7fiK+Bl4Lbs/jp2U7TqFZpYVCqUNgT19sBe2IPPY0l/y+B/Rx4E1sIJuscCIVBC4NShcwPDQO2BUZjJxQaBYSBHl2cZBnwP2A6MC24TcdPL+riHCoHtDAoVWzsyewh2P4S4eA2DBgA9McOFd4/uIWA8ja2VAMsAtItfn4NpLCtAfvTT3+b09egnNLCoFSps4UEoPlPP13vJA8gItXGmC4bSkREDgYuBroDtcCFxphHc7yP24BrjDEfish5xpjLcrn9XNLCoJTKO11ZGERkNPAQsK8xZraIbAI8B/zCGDOjk/bZpYWvvXRqT6VUQRCRl0RkbPD7QBFJBb8fJyIPi8jTIjJTRK7MWOdEEfkkWPdWEZnYyqbPAi4zxswGCH5eDpydsd/rROQ1EXlfRHYIHt8heOy94OfI4PFyEblKRJIiMkNEfp+ZX0RiQE8RmSYi94rIJSJyekbmv4rIabl/B7On3fGVUsVgDLANsBL4n4j8HajHDse9LbAEO4HP9FbWHYUdlC/TO9jBDxv1NsbsIiK7AbcDW2EH89vNGFMnIvsAl2H7n/wGe35nm2DZupkbNsZEReRUY8wYABEJAw8D14tIGXAUsENH3oRc0cKglCoGLxhj0gAi8iG2Y+BA4GVjzMLg8X8Dm7WyrgAtj6m3fOxfAMaY/4pIPxHpD/QF4iIyInhuRfDcfYB/GGPqgnUWri64MSYlIgtEZBtgPeA9Y8yC7F5259BDSUqpQlFH02dWZYtlmfMx1GO/9ArZ+QDbJyTTtsCHGfdbFg4DXAJMNsZsBRyUkam1QrMmt2HHzToe2yJxSguDUqpQpLAd/AAOy+L5bwG7i8g6ItINe5inNVcB5waHdBoP7ZwHXJ3xnCODZeOAdNA6CQFfBsuPy3jus8DJwT5peSgpUCsiFRn3HwF+CmwPPJPFa+tUeihJKZWPeonI3Iz712A/wCeJyDHY8wWrZYz5UkQuw/a8/grbAki38rxpInIO8ETwYV0L/MkYMy3jad+LyGvYIUlOCB67Enso6Y8t8tyGPWQ1Q0RqgVuBlie9bwmWTzXGTDDG1IjIZGCRMcbZZcKN9HJVpVTREpE+xpjq4Nv7I8DtxphH2rmNl4CzjDHvdEbGYB9lwFTgcGPMzM7aT7b0UJJSqpj5IjINeB+YDTzqNE0rRGRLYBb2BLrzogDaYlBKKdWCthiUUko1o4VBKaVUM1oYlFJKNaOFQSmlVDNaGJRSSjWjhUEppVQz/w85cAWcWH6VywAAAABJRU5ErkJggg==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Google Shape;95;p2"/>
          <p:cNvSpPr txBox="1">
            <a:spLocks/>
          </p:cNvSpPr>
          <p:nvPr/>
        </p:nvSpPr>
        <p:spPr>
          <a:xfrm>
            <a:off x="307973" y="1154403"/>
            <a:ext cx="5280027" cy="496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Model-1 with Data Augmentation(2 classes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data:image/png;base64,iVBORw0KGgoAAAANSUhEUgAAAfsAAAFNCAYAAAAHGMa6AAAAOXRFWHRTb2Z0d2FyZQBNYXRwbG90bGliIHZlcnNpb24zLjUuMywgaHR0cHM6Ly9tYXRwbG90bGliLm9yZy/NK7nSAAAACXBIWXMAAAsTAAALEwEAmpwYAAApGUlEQVR4nO3de5wV9X3/8debiwIqKrr6U1YFEzQKXhIRtUmN8VLAqGirCbQqXiqNpVXTkCgmv0ST0GrjrWolVWNAoyBqjMao0RCJTTQgGBAQjURRNhBBVAQDBvDTP+a7Oi5nd8/CObvs7Pv5eMzjzHzn9p1ze5/5zpwZRQRmZmZWXJ3augJmZmZWXQ57MzOzgnPYm5mZFZzD3szMrOAc9mZmZgXnsDczMys4h73ZFkjSIknHtnCePpJCUpdq1avB+rpL+qmklZLuaaV1tvh5MTOHvXUAkj4j6akUSm9K+o2kQ9u6XgVwKrArsFNEnFaJBUrqKek6Sa9JWi1pYRreuRLLb2Sdl0n6UTPTLJK0JtWpvruxWnUyqzSHvRWapJ7AQ8ANQC+gN3A58F5b1qsg9gJ+HxHrWzpjqdYHSVsBU4H+wBCgJ/BXwApg0OZVtSJOjIhtc92/tHWFzMrlsLei2wcgIiZFxIaIWBMRj0XEc/UTSDpH0gJJb0n6uaS9UvnFkn5bH0ySzpc0X1K3hiuRtKOkhyQtT8t5SFJtbvw0Sd9JrQqrJD2W31uVdIakVyWtkPT1pjYoNZ9fnaZfKenXkrqXmO7stF2rJL0s6Z9y43ZOdXw7tXb8r6ROue3+Y5rvRUnHlFj25cA3gS+mvdxzJXWS9I1Ur2WSbpe0fZq+/hDDuZJeA35ZYtPOBPYETomI5yPi/YhYFhHfiYiHc9MdLOm5tO13518PSSdImp226ylJB+bGbbRdkoYAl+a2Y05Tz30pksZLujc3fKWkqcqU8774bqrramWHRXaSdKekdyQ9I6lPmlaSrk3P7cr0HAxoaX2tg4oId+4K25HtHa4AJgJDgR0bjD8ZWAjsB3QBvgE8lcZ1Ap4ELgP6AW8Bn2xkPTsBfwf0ALYD7gF+khs/DfgD2Y+P7mn4ijRuf2A1cCSwNXANsB44tpF1/XeavzfQmWzvd2ugDxBAlzTd54GPAQI+C/wZ+FQa9x/A94GuqfvrNN2+wGJg9zRdH+BjjdTjMuBHueFz0nO5N7At8GPgjtxyArgd2AboXmJ5k4GJzbyei4AZwO5kLTULgC+lcZ8ClgGHpedlZJp+66a2q+F2NLHexl6PHsDvgbPS8/gGUNuC98XC9DptDzyflnUs2fvxduCHadrBwCxgh/Ra7Qfs1tafMXfto2vzCrhzV+0ufSlOAOpSiD4I7JrGPQKcm5u2UwrFvdJwH+DNFCpjW7DOg4G3csPTgG/khv8ZeDT1fxOYnBu3DfCXUuGS6rcGOKjEuPpA7dJInX4CXJj6vw08AHy8wTQfT4F5LNC1mW38SEiSNcH/c254X2BdCq36uu3dxPIeJ/0AamKaRcDpueH/BL6f+scD32kw/YtkP3Qa3a6G29HEelcDb+e683LjB6X3yavAiBa+L76eG74aeCQ3fCIwO/UfTfZD4HCgU1t9nty1z87N+FZ4EbEgIs6KiFpgANle4XVp9F7Af6Vm37fJvrBFttdMRCwCniALq/9ubB2Sekj6n9SE/Q5Zi8AOkjrnJvtTrv/PZHu/pPosztX3XbLWiFJ2BrqRtRI0SdLQdBjizbRtx6f5Ab5Htkf5WGrivySteyFwEVkALpM0WdLuza0rtx2v5oZfJQv6XXNli2ncCmC3MtbT2PO4F/CV+tcybfMeZHvzm7Nd9U6OiB1y3S31IyJiBvAy2XtnSn15me+L13P9a0oMb5vW8UvgRrL34euSblZ2TopZsxz21qFExAtke/n1xzoXA//U4Eu8e0Q8BSDpeOAIsr3W7zWx6K+Q7ckeFhE9yZrkIfvyb85SslAirbMHWfNvKW8Aa8mafRslaWvgPuAqslaMHYCH6+sTEasi4isRsTfZ3uO/1R+bj4i7IuIzZOEZwJVlbAPAkjRPvT3JWlLy4dXUbTZ/AQyWtE2Z62toMTCuwWvZIyImQZPbtdm3/pQ0muxwwRLga7lRm/O+2EhEXB8Rh5CdxLgP8NVNrrR1KA57KzRJn5D0lfqToiTtAYwAfpsm+T4wVlL/NH57Sael/p2BHwD/SHb898QU/qVsR7YX9rakXsC3WlDNe4ETlP1FcCuyJvaSn82IeB+4DbhG0u6SOks6IoV73lZk4bMcWC9pKPA39SPTiWwflyTgHWADsEHSvpKOTstbm7ZpQ5nbMQn4sqS+krYF/h24O8o/W/8OssC+L71undLJapc28bzn3QJ8SdJh6WS2bSR9XtJ2zWzX60AfpRMUW0rSPsB3gdOBM4CvSTo4jd6c90XD9Ryatq0r8G7ajnJfG+vgHPZWdKvITtiaLuldspCfR7bHRUTcT7aHNzk1s84jO5EP4GbggYh4OCJWAOcCt0oqtdd9HdmJd2+kdTxabgUjYj4wGriLbC//LbLzCxozBpgLPEN22OFKGnyWI2IVcAFZk/JbwN+TnatQrx/ZnvRq4GngpoiYRvYD4Yq0HX8CdiE7W70ct5EF9pPAK2Rh9K9lzktEvEd2TP0FsuP375CdjLczML2M+WcC55E1db9FdpjirDS6qe2qvyDQCknPNrGKn+qj/7O/X9k/NX4EXBkRcyLipbTcO9IPi+vYxPdFCT3JftC8RXaIZAVZy41ZsxSx2S1YZmZmtgXznr2ZmVnBOezNzMwKzmFvZmZWcFUL+3T26+xc946kiyT1kvS4pJfS4465ecYqu/HFi5IG58oPkTQ3jbs+nUFsZmZmZWiVE/TSBST+SHZW9GjgzYi4Il3IY8eIuFjS/mR/3RlEdnGOXwD7RMQGSTOAC8nOZn0YuD4iHql6xc3MzAqgVe57DRwD/CEiXpU0DDgqlU8ku1zkxcAwskuGvge8ImkhMEjSIqBnRDwNIOl2suuZNxn2O++8c/Tp06fiG2JmZrYlmjVr1hsRUVNqXGuF/XCyvXbIrua1FCAilkraJZX35sMLnUD2P+PeZNfWritR3qQ+ffowc+bMza23mZlZuyDp1cbGVf0EvXRFsJP48MIVjU5aoiyaKC+1rlGSZkqauXz58pZV1MzMrKBa42z8ocCzEVF/fezXJe0GkB6XpfI6ctcHB2rJrjNdl/oblm8kIm6OiIERMbCmpmRLhpmZWYfTGmE/gg+b8CG7ZOfI1D+S7Dab9eXDJW0tqS/Z5TxnpCb/VZIOT2fhn5mbx8zMzJpR1WP26e5dxwH/lCu+Apgi6VzgNeA0yK4PLmkK8DzZnbJGR0T9TR7OJ7tTWXeyE/N8Jr6ZmVXEunXrqKurY+3atW1dlbJ069aN2tpaunbtWvY8hb02/sCBA8Mn6JmZWXNeeeUVtttuO3baaSe29Mu4RAQrVqxg1apV9O3b9yPjJM2KiIGl5vMV9MzMrENbu3Ztuwh6AEnstNNOLW6FcNibmVmH1x6Cvt6m1NVhb2ZmVnAOezMzs4Jz2JuZmW2id999l89//vMcdNBBDBgwgLvvvptZs2bx2c9+lkMOOYTBgwezdOlSVq5cyb777suLL74IwIgRI7jllltarZ6tdblcMzOzwnn00UfZfffd+dnPfgbAypUrGTp0KA888AA1NTXcfffdfP3rX+e2227jxhtv5KyzzuLCCy/krbfe4rzzzmu1ejrszaps/DNPtnUVWtX5hx7Z1lUwazUHHHAAY8aM4eKLL+aEE05gxx13ZN68eRx33HEAbNiwgd122w2A4447jnvuuYfRo0czZ86cVq2nw97MzGwT7bPPPsyaNYuHH36YsWPHctxxx9G/f3+efvrpjaZ9//33WbBgAd27d+fNN9+ktra2xBKrw8fszczMNtGSJUvo0aMHp59+OmPGjGH69OksX778g7Bft24d8+fPB+Daa69lv/32Y9KkSZxzzjmsW7eu1erpPXszM7NNNHfuXL761a/SqVMnunbtyvjx4+nSpQsXXHABK1euZP369Vx00UV07dqVW2+9lRkzZrDddttx5JFH8t3vfpfLL7+8VerpsDczM9tEgwcPZvDgwRuVP/nkxufqLFiw4IP+a665pqr1asjN+GZmZgXnsDczMys4h72ZmVnBOezNzMwKzmFvZmZWcA57MzOzgnPYm5mZtTFJnHHGGR8Mr1+/npqaGk444YSKLN//szczM8up9P0syrlfxDbbbMO8efNYs2YN3bt35/HHH6d3794Vq4P37M3MzLYAQ4cO/eDueZMmTWLEiBEVW7bD3szMbAswfPhwJk+ezNq1a3nuuec47LDDKrZsh72ZmdkW4MADD2TRokVMmjSJ448/vqLL9jF7MzOzLcRJJ53EmDFjmDZtGitWrKjYch32ZmZmW4hzzjmH7bffngMOOIBp06ZVbLluxjczM9tC1NbWcuGFF1Z8ud6zNzMzyynnr3KVtnr16o3KjjrqKI466qiKLN979mZmZgXnsDczMys4h72ZmVnBOezNzMwKrqphL2kHSfdKekHSAklHSOol6XFJL6XHHXPTj5W0UNKLkgbnyg+RNDeNu16SqllvMzOzIqn2nv1/AY9GxCeAg4AFwCXA1IjoB0xNw0jaHxgO9AeGADdJ6pyWMx4YBfRL3ZAq19vMzKwwqhb2knoCRwI/AIiIv0TE28AwYGKabCJwcuofBkyOiPci4hVgITBI0m5Az4h4OiICuD03j5mZWbvXuXNnDj744A+6RYsWVXT51fyf/d7AcuCHkg4CZgEXArtGxFKAiFgqaZc0fW/gt7n561LZutTfsHwjkkaRtQCw5557Vm5LzMysw1izZmpFl9e9+zFlTNOd2bNnV3S9edVsxu8CfAoYHxGfBN4lNdk3otRx+GiifOPCiJsjYmBEDKypqWlpfc3MzAqpmmFfB9RFxPQ0fC9Z+L+emuZJj8ty0++Rm78WWJLKa0uUm5mZFcKaNWs+aMI/5ZRTKr78qjXjR8SfJC2WtG9EvAgcAzyfupHAFenxgTTLg8Bdkq4Bdic7EW9GRGyQtErS4cB04EzghmrV28zMrLVVuxm/2tfG/1fgTklbAS8DZ5O1JkyRdC7wGnAaQETMlzSF7MfAemB0RGxIyzkfmAB0Bx5JnZmZmZWhqmEfEbOBgSVGlTxbISLGAeNKlM8EBlS0cmZmZh2Er6BnZmZWcL7FrZmZWU45f5WrtFK3uK0k79mbmZkVnMPezMys4Bz2ZmZmBeewNzOzDi+79Ur7sCl1ddibmVmH1q1bN1asWNEuAj8iWLFiBd26dWvRfD4b38zMOrTa2lrq6upYvnx5W1elLN26daO2trb5CXMc9mZm1qF17dqVvn37tnU1qsrN+GZmZgXnsDczMys4N+OXMP6ZJ9u6Cq3m/EOPbOsqmJlZlXnP3szMrOAc9mZmZgXnsDczMys4h72ZmVnBOezNzMwKzmFvZmZWcA57MzOzgnPYm5mZFZzD3szMrOAc9mZmZgXnsDczMys4h72ZmVnBOezNzMwKzmFvZmZWcA57MzOzgnPYm5mZFZzD3szMrOC6VHPhkhYBq4ANwPqIGCipF3A30AdYBHwhIt5K048Fzk3TXxARP0/lhwATgO7Aw8CFERHVrLuZbZo1a6a2dRVaTffux7R1FczK0hp79p+LiIMjYmAavgSYGhH9gKlpGEn7A8OB/sAQ4CZJndM844FRQL/UDWmFepuZmRVCWzTjDwMmpv6JwMm58skR8V5EvAIsBAZJ2g3oGRFPp73523PzmJmZWTOqHfYBPCZplqRRqWzXiFgKkB53SeW9gcW5eetSWe/U37DczMzMylDVY/bApyNiiaRdgMclvdDEtCpRFk2Ub7yA7AfFKIA999yzpXU1MzMrpKru2UfEkvS4DLgfGAS8nprmSY/L0uR1wB652WuBJam8tkR5qfXdHBEDI2JgTU1NJTfFzMys3aranr2kbYBOEbEq9f8N8G3gQWAkcEV6fCDN8iBwl6RrgN3JTsSbEREbJK2SdDgwHTgTuKFa9TYz29KNf+bJtq5Cqzr/0CPbugrtXjWb8XcF7pdUv567IuJRSc8AUySdC7wGnAYQEfMlTQGeB9YDoyNiQ1rW+Xz417tHUmdmZmZlqFrYR8TLwEElylcAJf+cGhHjgHElymcCAypdRzMzs47AV9AzMzMrOIe9mZlZwTnszczMCs5hb2ZmVnAOezMzs4Jz2JuZmRWcw97MzKzgHPZmZmYF57A3MzMrOIe9mZlZwTnszczMCs5hb2ZmVnAOezMzs4Jz2JuZmRWcw97MzKzgHPZmZmYF57A3MzMrOIe9mZlZwTnszczMCs5hb2ZmVnAOezMzs4Jz2JuZmRWcw97MzKzgHPZmZmYF57A3MzMrOIe9mZlZwTnszczMCs5hb2ZmVnAOezMzs4Jz2JuZmRVc1cNeUmdJv5P0UBruJelxSS+lxx1z046VtFDSi5IG58oPkTQ3jbtekqpdbzMzs6JojT37C4EFueFLgKkR0Q+YmoaRtD8wHOgPDAFuktQ5zTMeGAX0S92QVqi3mZlZIVQ17CXVAp8Hbs0VDwMmpv6JwMm58skR8V5EvAIsBAZJ2g3oGRFPR0QAt+fmMTMzs2ZUe8/+OuBrwPu5sl0jYilAetwllfcGFuemq0tlvVN/w/KNSBolaaakmcuXL6/IBpiZmbV3Xaq1YEknAMsiYpako8qZpURZNFG+cWHEzcDNAAMHDiw5jX3UmjVT27oKrap792PaugpmZq2uamEPfBo4SdLxQDegp6QfAa9L2i0ilqYm+mVp+jpgj9z8tcCSVF5botzMzMzKULVm/IgYGxG1EdGH7MS7X0bE6cCDwMg02UjggdT/IDBc0taS+pKdiDcjNfWvknR4Ogv/zNw8ZmZm1oxq7tk35gpgiqRzgdeA0wAiYr6kKcDzwHpgdERsSPOcD0wAugOPpM7MzDqAjnS4sVqHGpsNe0nbAGsi4n1J+wCfAB6JiHXlriQipgHTUv8KoOTWRMQ4YFyJ8pnAgHLXZ2ZmZh8qpxn/SaCbpN5k/4s/m2wv28zMzNqBcsJeEfFn4G+BGyLiFGD/6lbLzMzMKqWssJd0BPAPwM9SWVsc6zczM7NNUE7YXwSMBe5PJ9HtDTxR1VqZmZlZxTS7hx4RvwJ+lU7UIyJeBi6odsXMzMysMprds5d0hKTnSTezkXSQpJuqXjMzMzOriHKa8a8DBgMrACJiDnBkFetkZmZmFVTWFfQiYnGDog0lJzQzM7MtTjln1S+W9FdASNqK7Hj9gmbmMTMzsy1EOXv2XwJG8+GtZg9Ow2ZmZtYOlHM2/htk/7E3MzOzdqica+P/kBL3j4+Ic6pSIzMzM6uoco7ZP5Tr7wacgu8nb2Zm1m6U04x/X35Y0iTgF1WrkZmZmVVUWX+9a6AfsGelK2JmZmbVUc4x+1Vkx+yVHv8EXFzlepmZmVmFlNOMv11rVMTMzMyqo9Gwl/SppmaMiGcrXx0zMzOrtKb27K9uYlwAR1e4LmZmZlYFjYZ9RHyuNStiZmZm1VHO/+yRNADYn+x/9gBExO3VqpSZmZlVTjln438LOIos7B8GhgK/Bhz2ZmZm7UA5/7M/FTgG+FNEnA0cBGxd1VqZmZlZxZQT9msj4n1gvaSewDJg7+pWy8zMzCqlqb/e3QhMAmZI2gG4BZgFrAZmtErtzMzMbLM1dcz+JeAqYHeygJ8EHAf0jIjnWqFuZmZmVgGNNuNHxH9FxBHAkcCbwA+BR4CTJfVrpfqZmZnZZmr2mH1EvBoRV0bEJ4G/J7vF7QtVr5mZmZlVRLNhL6mrpBMl3Um2Z/974O+qXjMzMzOriEbDXtJxkm4D6oBRZP+x/1hEfDEiftLcgiV1kzRD0hxJ8yVdnsp7SXpc0kvpccfcPGMlLZT0oqTBufJDJM1N466XpM3YZjMzsw6lqT37S4Gngf0i4sSIuDMi3m3Bst8Djo6Ig4CDgSGSDgcuAaZGRD9gahpG0v7AcKA/MAS4SVLntKzxZD84+qVuSAvqYWZm1qE1dYLe5yLiloh4c1MWHJnVabBr6gIYBkxM5ROBk1P/MGByRLwXEa8AC4FBknYj+wfA0xERZFfuq5/HzMzMmlHORXU2maTOkmaTXYjn8YiYDuwaEUsB0uMuafLewOLc7HWprHfqb1huZmZmZahq2EfEhog4GKgl20sf0MTkpY7DRxPlGy9AGiVppqSZy5cvb3F9zczMiqiqYV8vIt4GppEda389Nc2THpelyeqAPXKz1QJLUnltifJS67k5IgZGxMCamppKboKZmVm7VbWwl1STLrOLpO7AsWT/z38QGJkmGwk8kPofBIZL2lpSX7IT8Wakpv5Vkg5PZ+GfmZvHzMzMmlHW/ew30W7AxHRGfSdgSkQ8JOlpYIqkc4HXgNMAImK+pCnA88B6YHREbEjLOh+YAHQn+6//I1Wst5mZWaFULezT9fM/WaJ8Bdktc0vNMw4YV6J8JtDU8X4zMzNrRKscszczM7O247A3MzMrOIe9mZlZwTnszczMCs5hb2ZmVnAOezMzs4Jz2JuZmRWcw97MzKzgHPZmZmYF57A3MzMrOIe9mZlZwTnszczMCs5hb2ZmVnAOezMzs4Jz2JuZmRWcw97MzKzgHPZmZmYF57A3MzMrOIe9mZlZwTnszczMCs5hb2ZmVnAOezMzs4Jz2JuZmRWcw97MzKzgHPZmZmYF57A3MzMrOIe9mZlZwTnszczMCs5hb2ZmVnAOezMzs4KrWthL2kPSE5IWSJov6cJU3kvS45JeSo875uYZK2mhpBclDc6VHyJpbhp3vSRVq95mZmZFU809+/XAVyJiP+BwYLSk/YFLgKkR0Q+YmoZJ44YD/YEhwE2SOqdljQdGAf1SN6SK9TYzMyuUqoV9RCyNiGdT/ypgAdAbGAZMTJNNBE5O/cOAyRHxXkS8AiwEBknaDegZEU9HRAC35+YxMzOzZrTKMXtJfYBPAtOBXSNiKWQ/CIBd0mS9gcW52epSWe/U37DczMzMylD1sJe0LXAfcFFEvNPUpCXKoonyUusaJWmmpJnLly9veWXNzMwKqKphL6krWdDfGRE/TsWvp6Z50uOyVF4H7JGbvRZYksprS5RvJCJujoiBETGwpqamchtiZmbWjlXzbHwBPwAWRMQ1uVEPAiNT/0jggVz5cElbS+pLdiLejNTUv0rS4WmZZ+bmMTMzs2Z0qeKyPw2cAcyVNDuVXQpcAUyRdC7wGnAaQETMlzQFeJ7sTP7REbEhzXc+MAHoDjySOjMzMytD1cI+In5N6ePtAMc0Ms84YFyJ8pnAgMrVzszMrOPwFfTMzMwKzmFvZmZWcA57MzOzgnPYm5mZFZzD3szMrOAc9mZmZgXnsDczMys4h72ZmVnBOezNzMwKzmFvZmZWcA57MzOzgnPYm5mZFZzD3szMrOAc9mZmZgXnsDczMys4h72ZmVnBOezNzMwKzmFvZmZWcA57MzOzgnPYm5mZFZzD3szMrOAc9mZmZgXnsDczMys4h72ZmVnBOezNzMwKzmFvZmZWcA57MzOzgnPYm5mZFZzD3szMrOCqFvaSbpO0TNK8XFkvSY9Leik97pgbN1bSQkkvShqcKz9E0tw07npJqladzczMiqiae/YTgCENyi4BpkZEP2BqGkbS/sBwoH+a5yZJndM844FRQL/UNVymmZmZNaFqYR8RTwJvNigeBkxM/ROBk3PlkyPivYh4BVgIDJK0G9AzIp6OiABuz81jZmZmZWjtY/a7RsRSgPS4SyrvDSzOTVeXynqn/oblZmZmVqYt5QS9Usfho4ny0guRRkmaKWnm8uXLK1Y5MzOz9qy1w/711DRPelyWyuuAPXLT1QJLUnltifKSIuLmiBgYEQNramoqWnEzM7P2qrXD/kFgZOofCTyQKx8uaWtJfclOxJuRmvpXSTo8nYV/Zm4eMzMzK0OXai1Y0iTgKGBnSXXAt4ArgCmSzgVeA04DiIj5kqYAzwPrgdERsSEt6nyyM/u7A4+kzszMzMpUtbCPiBGNjDqmkenHAeNKlM8EBlSwamZmZh3KlnKCnpmZmVWJw97MzKzgHPZmZmYF57A3MzMrOIe9mZlZwTnszczMCs5hb2ZmVnAOezMzs4Jz2JuZmRWcw97MzKzgHPZmZmYF57A3MzMrOIe9mZlZwTnszczMCs5hb2ZmVnAOezMzs4Jz2JuZmRWcw97MzKzgHPZmZmYF57A3MzMrOIe9mZlZwTnszczMCs5hb2ZmVnAOezMzs4Jz2JuZmRWcw97MzKzgHPZmZmYF57A3MzMrOIe9mZlZwTnszczMCq7dhL2kIZJelLRQ0iVtXR8zM7P2ol2EvaTOwH8DQ4H9gRGS9m/bWpmZmbUP7SLsgUHAwoh4OSL+AkwGhrVxnczMzNqF9hL2vYHFueG6VGZmZmbN6NLWFSiTSpTFRhNJo4BRaXC1pBerWqsC+GfYGXijrethxeH3lFWa31Nl26uxEe0l7OuAPXLDtcCShhNFxM3Aza1VqSKQNDMiBrZ1Paw4/J6ySvN7avO1l2b8Z4B+kvpK2goYDjzYxnUyMzNrF9rFnn1ErJf0L8DPgc7AbRExv42rZWZm1i60i7AHiIiHgYfbuh4F5MMeVml+T1ml+T21mRSx0XluZmZmViDt5Zi9mZmZbSKHfRuTtLqV13eypOckvSBprqSTq7COW+uvcCjp0kovvy1JCklX54bHSLqsBfOfJenGqlSu9Pq2knSdpD9IeknSA5JqK7yO3SXdm/oPlnT8Jiyjq6RZJcoXSbovN3yqpAnNLOsoSX/VyLizJL0v6cBc2TxJfVpa500lqY+kea21vra2uZ+ZCtVhmqQOfTa/w74DkXQQcBUwLCI+AZwEXJX/4quEiPjHiHg+DRYq7IH3gL+VtHNbV6RM/w5sB+wTEf2AnwA/llTq2hWbJCKWRMSpafBgoMVhD3wGeKqRcQMl9W/Bso4CSoZ9Ugd8vQXL+4h0+W4r32Z9ZiS1m3PLtmQO+y1Q/leopJ0lLUr9Z0n6saRH017af+bmOVfS79O8tzSy9zgG+PeIeAUgPf4H8NXceq+T9FTa2xmUygelst+lx31TeWdJV6UWguck/Wu+/pKuALpLmi3pTknfkXRhrs7jJF1Q+WewqtaTnSz05YYjJO0laWp6LqZK2rOcBTbc08vv+aTn8kpJM9Lr+9epvIekKWldd0ua3nDPRVIP4GzgyxGxASAifkj25Xt0Wu8Lkiam5dyb5kHSNyU9k94HN9f/OJD0cUm/kDRH0rOSPlZff2V/i/028MX0mn8xvU9r0rydlN3IqtSX/hDgkUaeoqso8aNRUi9JP0l1/62kA9Me+peAL6c6/HWJ5T0E9K9/HzdY5oj0fp4n6cpc+WpJ35Y0HTgiDV8paVZ6Pgal1+plSSelefpI+t/0PD2rRlobOoAWf2YkTZB0jaQngCvT8HhJT6Tn+LOSbpO0QLmWnjTNTEnzJV3eWhvYLkSEuzbsgNUlyqYBA1P/zsCi1H8W8DKwPdANeJXsYkO7A4uAXkBX4H+BG0ss91ngoAZlBwHP5tZ7S+o/EpiX+nsCXVL/scB9qf984L7cuF4l6r86t64+uXV1Av4A7NTWr0FLX6/0fCxKr8MY4LI07qfAyNR/DvCTEvOf1fC1Sc/LvNxwfpnTgKtT//HAL3LT/E/qH0D2hTqwwXIPBH5Xog7XAhek9Qbw6VR+GzAm/1qm/juAE1P/dOCU1N8N6JGvf8PtA74FXJT6/6b+vVOiTjOAHiXKFwG7AguAjwOnAhPSuBuAb6X+o4HZqf+y+u1o7PkHzgQmprJ5aRt2B14Dasj+qfRL4OQ0TQBfyC0ngKGp/37gMbLP3kG5evQAuqX+fsDMUq930Ts24TMDTCD7UdY5NzyZ7Gqqw4B3gAPIvkdmAQfn37dkf9GeBhyY+xwNrPa2bsmd9+zbn6kRsTIi1gLPk10ecRDwq4h4MyLWAfc0Mq/Y+DLDDcsmAUTEk0BPSTuQfUDvSXuf1wL1TarHAt+PiPVpnjebqnhELAJWSPok2Rf/7yJiRfObvGWJiHeA28kCM+8I4K7UfwdZ03Ql/Dg9ziILCtKyJ6f6zAOeKzFfqde7YfniiPhN6v8RH9b5c6m1YC5ZkPaXtB3QOyLuT+tdGxF/bqbut5EFK2Rf5j/cqDLS7sCbTSxrA/A9YGyD8s+QPc9ExC+BnSRt30x96t0FHC6pb67sUGBaRCxP7+k7yX701tfhvty0fwEeTf1zyT5/61J/n1TeFbglPYf3kN2xs0PaxM/MPZFapJKfRpbcc4HXI2JuRLwPzOfD5/wLkp4Ffkf2PdVhn/OGHPZbpvV8+Np0azDuvVz/BrI9kHKPv84HGp6k8imyHw31GoZDAN8BnoiIAcCJuTo1FiZNuZVs7+pssiBor64DzgW2aWKacp+b/OsNjb/m9a83lPeaLwT2SiGdl3/NN3q9JXUDbgJOjYgDgFtSnVp8nD8iFgOvSzoaOIzSTfVDyS6Y1ZQ7yII3f2ikrHtmNFKv9cDVwMXNLK/e2gbBsy4FD8D7pNcohU/9a/Rl4HWyvf2BwFbl1K3ArqNln5l3G4yr/xy8z0e/B98HuqQfbmOAYyLiQOBnbPxZ6rAc9lumRcAhqf/UJqarNwP4rKQdlZ3M8neNTHcVMDYd1yQ9Xkr2pVfvi2ncZ4CVEbGSbM/+j2n8WblpHwO+lNaJpF4l1rlOUtfc8P1kx2cPpfkv+C1WasWYQvblVe8psks5A/wD8OsyF/c6sIuknSRtDZxQxjy/Br4AoOyfDweUqOO7wETgGqWTyiSdSda8/Ms02Z6Sjkj9I9Jy678g35C0Lek9mPbO6pT+wSFp6/pj/DmryE4IzLuVrNVgSoPArNfU8fr6bVlH1qp0Ua74SbLnGUlHAW+kOpaqQykTyFqnatLwdLLP0c7p+RoB/KqM5TRme2Bp+gFwBlnTcodV4c9MKT3JfiCslLQr2Y9ISxz2ba+HpLpc929koXy+pKfIjtk3KSL+SHbW9XTgF2R7bStLTDebbE/mp5JeIDte9rVUXu+ttN7v8+GH8j+B/5D0Gz76hXUr2THO5yTNAf6+RPVuTuPvTHX4C/AEjX/xtydX89HX5wLgbEnPkX25X1hyLjgr/5qTHZP+Ntnr9xDwQhnrvgmoSeu6mKwZf6PXnKzpey3we0kvAaeRHXOv34NaAIxMy+kFjI+It8n25ueSnb3/TG55ZwAXpOmfAv5fg/U9Aexff4JeKnsQ2JbSTfidgX4RUc42/4CPXvXzMrIz9Z8DrgBGpvKfAqc0cYIe8MF78XpglzS8lOz5egKYQ3Z+yQNl1KsxN5E9t78F9mHjPdWOaFM/M82KiDlkzffzyVoNf9P0HB2Lr6BXEJK2jYjVaS/7frL7B9zfwmVMIzuxaWY16pjW0YnsRMHTIuKlaq2n6FJIdo2ItZI+Bkwl+3vdX1qwjD7AQ+nwTNUo+5fAtRGxUfCmFqTTI+JL1ayDWUfn/y8Wx2WSjiVrgn2MbI9si5Kamx8C7nfQb7YewBPpEImA81sS9K1F0iVk/9r4h1LjI+LXbF7TrZmVwXv2ZmZmBedj9mZmZgXnsDczMys4h72ZmVnBOezNrMUkXSZpTFvXw8zK47A3MzMrOIe9mTVL0pnpzmRzJN3RYNx5yu6QN0fSffrwznmnKbt73BxJT6ay/sru4Dc7La9fW2yPWUfjv96ZWZOU3Uv+x2R3x3sjXRb5ArI7Gl4laaf6GxpJ+i7ZTUpuSDeAGRIRf5S0Q0S8LekG4LcRcaeyW+J2jog1bbVtZh2F9+zNrDlHA/dGxBtQ8u6GA5Tdt30u2cVz6u+K+BtggqTz+PAyy08Dl0q6GNjLQW/WOhz2Ztac5u5uOAH4l3SHvMtJN9JJl8D9BrAHMDu1ANwFnASsAX6e7oZnZlXmsDez5kwlu0/4TlDy7obbAUvTpXs/uCyupI9FxPSI+CbwBrCHpL2BlyPierIb5BzYKltg1sH52vhm1qSImC9pHPArSRvI7iy2KDfJ/ye7Y9+rZHfKq7+97PfSCXgi+8EwB7gEOF3SOuBPZHf7M7Mq8wl6ZmZmBedmfDMzs4Jz2JuZmRWcw97MzKzgHPZmZmYF57A3MzMrOIe9mZlZwTnszczMCs5hb2ZmVnD/B03IG4AVZvfnAAAAAElFTkSuQmCC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9664"/>
              </p:ext>
            </p:extLst>
          </p:nvPr>
        </p:nvGraphicFramePr>
        <p:xfrm>
          <a:off x="401108" y="4271169"/>
          <a:ext cx="6494607" cy="141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935"/>
                <a:gridCol w="879635"/>
                <a:gridCol w="811009"/>
                <a:gridCol w="948519"/>
                <a:gridCol w="637309"/>
                <a:gridCol w="899651"/>
                <a:gridCol w="1081549"/>
              </a:tblGrid>
              <a:tr h="595729"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Test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f1-score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support</a:t>
                      </a:r>
                      <a:endParaRPr lang="en-US" sz="1200" dirty="0"/>
                    </a:p>
                  </a:txBody>
                  <a:tcPr anchor="ctr"/>
                </a:tc>
              </a:tr>
              <a:tr h="817434">
                <a:tc>
                  <a:txBody>
                    <a:bodyPr/>
                    <a:lstStyle/>
                    <a:p>
                      <a:r>
                        <a:rPr lang="en-US" sz="1200" dirty="0"/>
                        <a:t>CNN model-1 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with </a:t>
                      </a:r>
                    </a:p>
                    <a:p>
                      <a:r>
                        <a:rPr lang="en-US" sz="1200" dirty="0" smtClean="0"/>
                        <a:t>Augmentation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79.72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80.28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84.52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87.13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85.81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4135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31" y="1651222"/>
            <a:ext cx="6010463" cy="25051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17" y="1154399"/>
            <a:ext cx="5029200" cy="47641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7" name="Google Shape;94;p2"/>
          <p:cNvSpPr txBox="1">
            <a:spLocks/>
          </p:cNvSpPr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chemeClr val="dk1"/>
              </a:buClr>
              <a:buSzPts val="4000"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Candara"/>
                <a:cs typeface="Candara"/>
              </a:rPr>
              <a:t>Transfer Learning</a:t>
            </a:r>
          </a:p>
        </p:txBody>
      </p:sp>
      <p:sp>
        <p:nvSpPr>
          <p:cNvPr id="2" name="AutoShape 2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png;base64,iVBORw0KGgoAAAANSUhEUgAAAYYAAAD4CAYAAADo30HgAAAAOXRFWHRTb2Z0d2FyZQBNYXRwbG90bGliIHZlcnNpb24zLjUuMSwgaHR0cHM6Ly9tYXRwbG90bGliLm9yZy/YYfK9AAAACXBIWXMAAAsTAAALEwEAmpwYAAAvRElEQVR4nO3deZxT1fnH8c8zw8CwBmVRUDFaEBWvoOJa3LVWo63WHarj0lZtrdaqNW7tdalG617U/tSqcatSdxt3RSvuikDcKigRURQFCQzbbOf3x7nDZMYZyAyZOVme9+uV10xyc+/9JgN5cu695xwxxqCUUko1KnMdQCmlVH7RwqCUUqoZLQxKKaWa0cKglFKqGS0MSimlmtHCoJRSqhktDEqtBRH5h4hcmKNtDRORahEpD+6/JCK/ysW2g+09JSJVudpeO/Z7qYh8JyJfd3D9lIjsk+tcqm1aGJRqQ/CBtFxElojIIhF5TUROFpFV/2+MMScbYy7Jclur/XAzxswxxvQxxtTnILsvIve02P7+xpj42m67nTk2As4EtjTGrN/Gc/qJyHUiMicojLOC+wO7MqtqooVBqdU7yBjTF9gYiAHnAP/M9U5EpFuut5knNgYWGGPmt7ZQRLoDLwCjgJ8C/YBdgAXADl0VUjWnhUGpLBhj0saYx4EjgSoR2QpARO4UkUuD3weKyH+C1sVCEXlFRMpE5G5gGPBE8I34TyISFhEjIieKyBzgxYzHMovEj0TkLRFJi8hjIrJusK89RGRuZsbGVomI/BQ4Dzgy2N/0YPmqQ1NBrgtE5HMRmS8id4lIKFjWmKMq+Bb/nYic39Z7IyKhYP1vg+1dEGx/H+A5YGiQ485WVj82eG8OMcZ8aIxpMMbMN8ZcYox5spV97SAirwfv8TwRmRgUF8S6Nng9aRGZkfF3OkBEPgxaf1+KyFmr/4uXNi0MSrWDMeYtYC6wayuLzwyWDQLWw344G2PMMcAcbOujjzHmyox1dge2APZrY5fHAicAQ4E64IYsMj4NXAY8EOxvdCtPOy647QlsCvQBJrZ4zjhgJLA38GcR2aKNXf4dCAXb2T3IfLwx5nlgf+CrIMdxray7D/C0MaZ6Ta8rUA+cAQwEdg6y/TZY9hNgN2AzoD+2iC8Ilv0TOClo/W0FvJjl/kqSFgal2u8rYN1WHq8FhgAbG2NqjTGvmDUPRuYbY5YaY5a3sfxuY8z7xpilwIXAEY0np9fSBOAaY8xnwYfyucBRLVorFxljlhtjpgPTgR8UmCDLkcC5xpglxpgUcDVwTJY5BgDzsg1tjHnXGPOGMaYu2Nf/YYsR2Pe/L7A5IMaYj4wx8zKWbSki/Ywx3xtjpma7z1KkhUGp9tsAWNjK438DZgHPishnIhLNYltftGP550AF9tvy2hoabC9z292wLZ1GmVcRLcO2KloaCHRvZVsbZJljAbaYZkVENgsO130tIouxLaOBAMaYF7GtnhuBb0TkFhHpF6x6KHAA8LmIvCwiO2e7z1KkhUGpdhCR7bEfelNaLgu+MZ9pjNkUOAj4o4js3bi4jU2uqUWxUcbvw7DffL8DlgK9MnKVYw9hZbvdr7AnhjO3XQd8s4b1WvouyNRyW19muf7zwH4i0jvL598MfAyMMMb0wx6uk8aFxpgbjDHbYU9mbwacHTz+tjHm58Bg4FFgUpb7K0laGJTKQnBJ5YHA/cA9xphkK885UESGi4gAi7HHwxsvPf0Gewy+vX4pIluKSC/gYuDB4HLWT4BKEYmISAVwAdAjY71vgHDmpbUt/As4Q0Q2EZE+NJ2TqGtPuCDLJOCvItJXRDYG/gjcs/o1V7kb2yp6SEQ2D05aDxCR80TkgFae3xf73laLyObAKY0LRGR7EdkxeD+WAiuAehHpLiITRCRkjKml6W+j2qCFQanVe0JElmA/vM4HrgGOb+O5I7DfgKuB14GbjDEvBcsuBy4IrqZpzxUxdwN3Yg/rVAKngb1KCnvS9Tbst/Ol2BPfjf4d/FwgIq0dT7892PZ/gdnYD9HftyNXpt8H+/8M25K6L9j+GhljVmJPQH+MvYJpMfAW9vDQm62schYwHlgC3Ao8kLGsX/DY99jDWQuAq4JlxwCp4PDTycAvs351JUh0oh6llFKZtMWglFKqGS0MSimlmtHCoJRSqhktDEoppZrRwqCUUqoZLQxKKaWa0cKglFKqGS0MSimlmtHCoJRSqhktDEoppZrRwqCUUqoZLQxKKaWa0cKglFKqmW5rfopSqpCFo4lu2GGsB2Kn0mz82RP7GVAO/C8Vizzmxb2zgH2xk+9k3tLYocfnZPycm6xKtmv+BlUYtDAoVQTC0cSGwEjsfMeNt02ws7r1W82qjSYBjwFbAj/JcrcNXtz7mubFYg7wKfBGsiq5oD2vQeUPLQxKFZhwNLE5MA7YBdgaO4VlXwdRyrBzRw8FdmqxzHhx73/YiXteAaYkq5KfdXE+1UFaGJTKY+FoogLYFtiVpmIwaLUr5QehqeXyKwAv7s0DXsUWiynAtGRVUqfYzENaGJTKM+Fooj9wIPAL7GGd3k4D5c4Q4LDgBlDtxb1XsPNoP5ysSlY7S6aa0cKgVB4IRxNDgIOBQ4A9gAqXebpIH2D/4HazF/ceB+4BntGT2m5pYVDKkXA00ReYAByLPUYvbhM51Qs4Krh968W9B4B7klXJN93GKk1aGJTqYuFoYlvgJGA89luzam4QcCpwqhf3ZgL3Avcmq5Kz3MYqHVoYlOoC4WiiN/bb8EnA9o7jFJIRgA/4XtybDMSSVcln3UYqfloYlOpE4WhiIHAmcAoQchyn0O0J7OnFvXeBK4CHklXJBseZipIWBqU6QTiaGAScBfyO4rmqKF9sh+2Q94kX9y4H7tbLXnNLC4NSORSOJgYDZ2NbCFoQOtdmwB1A1It7fwEmJauSxnGmoqCD6CmVA+FoYp1wNHEVMBvbUtCi0HVGYvtCvOfFvYNchykG2mJQai2EowkBTgQuozB6JBez0cDjQae53ySrkh+7DlSotMWgVAeFo4mxwBvArWhRyCe7AtO8uHe+F/f0y28HaGFQqp3C0cSAcDRxC/AmsIPrPKpVPYBLgXe8uLet6zCFRguDUu0QjiZ+BXwC/Br9/1MIRgNveXHvCi/uVboOUyj0H7ZSWQhHE0PC0UQCe9hoXdd5VLuUA38CZnhxbzfXYQqBFgal1iAcTRwOvA8c4DqLWisjgJe8uHezF/eymbyoZGlhUKoN4Wiidzia+Ce2M5W2EoqDACcDH3hxb5zrMPlKC4NSrQhHE6OBd4ATXGdRnWJD4AUv7unftxVaGJRqIRxNHAW8jp19TBWv7sA/vbh3rRf3yl2HySdaGJQKhKMJCUcTlwL/Anq6zqO6zB+AhBf3dJDDgBYGpVg1LPZDwPmusygn9gPe9OLeZq6D5AMtDKrkhaOJYdhJ6g9xnUU5NRJbHPZ1HcQ1LQyqpIWjiZ2Bt7EdoZTqDzzlxb3TXQdxSQuDKlnhaGJv4HlgsOssKq+UA9d5ce8WL+6V5GdkSb5opcLRxP7Af7CT0CvVml8Dt3lxT1wH6WpaGFTJCUcTBwOPAjp2jlqT44GJudqYiBgRuTrj/lki4udq+1lmeElExq7uOVoYVEkJRxNHAv/GXsOuVDZ+68W9q3K0rZXAL0RkYEdWFpEuGUZcC4MqGeFo4ljgXnSCKtV+Z3px75IcbKcOuAU4o+UCEdlYRF4QkRnBz2HB43eKyDUiMhm4Irh/s4hMFpHPRGR3EbldRD4SkTsztneziLwjIh+IyEXtCamFQZWEYCC8O7AnFpXqiAu8uHduDrZzIzBBRFp2qJsI3GWM2Rr7BeaGjGWbAfsYY84M7q8D7IUtME8A1wKjAE9ExgTPOd8YMxbYGthdRLbONqAWBlX0wtHEbsDd6L93tfYuW9tLWY0xi4G7gNNaLNoZuC/4/W4gc5C/fxtj6jPuP2GMMUAS+MYYkzTGNAAfAOHgOUeIyFTgPWzR2DLbjPofRRW1cDQxCngMO6OXUrlwnRf3frO228DOFd57Nc8xGb8vbbFsZfCzIeP3xvvdRGQT4Cxg76AFkqAdF1toYVBFKxxNbAA8he20pFQu/cOLe8d0dGVjzELscO4nZjz8GnBU8PsEYErH49EPW0zSIrIesH97VtbCoIpSOJroBzwJbOQ6iypKgh2Z9cdrsY2rgcyrk04DjheRGcAxQIcPWRljpmMPIX0A3I4d8iVrYg9TKVU8wtFEN+AZ7Mk5lZ1JqVjkSC/u3Y69dl9lZx6wXbIqOc91kFzSFoMqRlegRUF1jSHAg17cq3AdJJe0MKiiEvRq/qPrHKqk7AJc7zpELmlhUEUjHE1siu2roFRXO2VtTkbnGy0MqiiEo4ke2Ks8+juOokrXTV7cG+E6RC5oYVDF4lpgO9chVEnrA9zvxb2CH4dLC4MqeMHAeKe4zqEUsC1wpesQa0sLgypo4WhiPeBm1zmUynC6F/cOdB1ibWhhUIXu79gBxZTKJ7d4ca+v6xAdpYVBFaxwNPFz4HDXOZRqxRDgz65DdJQWBlWQwtFECLjJdQ6lVuN0L+5t7jpER2hhUIXqSmCo6xBKrUYFzedUKBhaGFTBCUcTe2Analcq3+3rxb1DXYdoLy0MqqCEo4ly7CEkcZ1FqSxd48W9nq5DtIcWBlVoTgC2cB1CqXYYBpznOkR7aGFQBSMcTfQCfNc5lOqAs724t6nrENnSwqAKyR/QE86qMPXATudZELQwqIIQjiYGAOe4zqHUWjjIi3vtmmLTFS0MqlBcgJ3HVqlCdoHrANnQwqDyXjiaCAO/dZ1DqRzYxYt7O7kOsSZaGFQhOAso+KGMlQqc6TrAmmhhUHktHE2sAxznOodSOXSIF/fCrkOszhoLg4gYEbk64/5ZIuJnuwMROU5EJnYwX7uJSHcRuU5EPhWRmSLymIhsmON9DBWRB4Pfx4jIAR3YRoWIvNvK4ykReSjj/mEicucatrWHiOzSxrLjRKRBRLbOeOx9EQm3N3NHiUhYRN7v4OonAb1zmUflt5oFNcyOzWbmuTOZed5Mvnv2OwCWz1nOp5d8yswLZvL5tZ9Tv7z+B+s21DTw6UWfMuvCWcw8bybfPPLNqmVfT/qamRfMZO4tc1c99v2r36/afhcqx15hl7eyaTGsBH4hIgM7O0yOXAb0BTYzxowAHgUeFpGc9ZQ1xnxljDksuDsGaHdhAMYBr7WxbKyIjGrHtvbATkjelrnA+e3YXjMiUt7RdddGOJqoAE51sW/ljpQL6x+1PiMuH8GmF27KwhcWsuLLFXx1x1esf/j6jLh0BP2268d3T/7wA10qhPA5YYZfMpzhFw+nOlnNslnLqF9Wz7JZyxhx6QhMg2HFFytoqGlg0ZRFDNhrgINXyQle3Au52HE2sikMdcAtwBktF4jIxiLygojMCH4Oy2anLb9BZrZCROQlEblCRN4SkU9EZNfg8V4iMinY1wMi8qaIjG2x3V7A8cAZxph6AGPMHdjitlew349FJB5s58FgHUTkzyLydvBt+pbGQiIiw0XkeRGZLiJTReRHjflFpDtwMXCkiEwTkSODVsqgYN0yEZnVRlH9KfBUG2/RVbTSU1JE1hWRR4Psb4jI1sE3/5OBM4IMu7ayvf8Ao0RkZCvbPFpEksHruSLj8WoRuVhE3gR2Du5fISLvBu/HDsHf6jMR+VmwTlhEXgnep6lttWLa4Uhgg7XchiowFf0r6Bm2I0iU9yynx9Ae1H1fx8p5K+k1shcAvUf1ZvG7i3+wrohQXmm/x5h6g6k3dvAUAVNnMMZgag1SLnz31HcM2HcA0s3J6Cp9gd+42HE2sj3HcCMwQURaVriJwF3GmK2Be8ndSILdjDE7YJtbfwke+y3wfbCvS2h9ft/hwBxjTMt/Me8Ajd/ARwK3BNtZTNPVLhONMdsbY7YCegKNMzDdC9xojBmN/VY+r3Gjxpga7JjrDxhjxhhjHgDuASYET9kHmG6Maa2tuifwUhuvfxKwrYgMb/H4RcB7QfbzsO99CvgHcG2Q4ZVWtteAHY20WbERkaHAFcBe2JbP9iJycLC4N/C+MWZHY8yU4P5LxpjtgCXApcC+wCHY4ggwH9jXGLMt9kN9bf89/ODLiCotNd/WsOLzFfT8UU96bNiDJe8tAWDx24upXVjb6jqmwTDrwll8fNrH9BnVh14/6kV5z3L6je3Hp3/+lIqBFZT1KmP5Z8vpt63TK6BP8+JeN5cB2pJVYQg+aO8CTmuxaGfgvuD3u7GHR3Lh4eDnu0A4+H0ccH+Q531gRivrCWDW8PgXxphXg9/voSnznkErJIn9oBwlIn2BDYwxjwT7XWGMWbaG7LcDxwa/nwDc8YMw9gN54Wq2VQ/8DTi3xePjsO8zxpgXgQGtFOu23AfsJCKbZDy2PfbD/ltjTB22CO6WkeGhjOfWAE8HvyeBl40xtcHv4eDxCuDW4D38N7Blltl+IBxN7I6dP1eVqPoV9cyZOIf1x69Pec9yNjxhQxa8sIBZf5lFw4oGpLz1b/pSJgy/ZDgjrxnJ8s+Ws2LuCgAGHTCI4ZcMZ8jRQ5j/8HwG/2IwC19eyJwb5zD/8fld+dIabQgc4WLHa9Keq5KuA05k9ScCW/tQbk1di31Xtli+MvhZDzRW1Gzae7OAjYMP9EzbAh+2kdGISCV2xM7DjDEecGuQqd1tTGPMF8A3IrIXsCOtHy7aH3hmDZu6G/shnXl4rrU8Wb3nwQf/1TTvPby617ei8XBcoNYY07ivBoK/kTGmgaa/0RnAN8BoYCxrd4lp3jazVeczdYYvJn5B/537Exprv/v0GNqDTc7ehOEXDSe0U4jug1f/z6u8dzm9N+9NdbK62ePLP19ut7d+Dxa9uohhvxvGyrkrWfn1ytY209ny8tLVrAuDMWYh9hDHiRkPvwYcFfw+AZiS5ea+AQaLyAAR6UHTYZvVmUJQXUVkS8BrJeNSIA5c03jCVESOBXoBLwZPGyYiOwe/Hx1st7EwfScifYDDgu0tBuY2Hl4RkR6N5yQyLMEeL8x0G7Y1MqnFh2uj1Z1faHwttcC1NL964b8Eh6lEZA/guyBjaxlacyf28Nag4P6bwO4iMjB4v44GXs5iO20JAfOCYnEM9uqLdgtHE32Bg9cihypgxhi+vP1LegzpwcCfNp2eq1tcZ5c3GL59/FvW3XPdH6xbt7iO+qX2v1xDTQPVH1bTfUjzAjL/4fkMPmQwps7YrzgAZfb5Dmzrxb28axm3tx/D1UDmidTTgONFZAb2g+D0NtY7TkTmNt6A9bDHpd/Enhj9OIt93wQMCvZ1DvZQUrqV550LrAA+EZGZ2DmBD8n4tvsRUBVsZ13gZmPMImwrIYm9iuntjO0dA5wWPP81YP0W+5sMbNl48jl47HGgD60fRioHRhhjsnnN/6Tp2zjYkUXHBlliQFXw+BPAIas5+QysOidyAzA4uD8P+35NBqYDU40xj2WRqy03Yd/bN4DNgKUd3M7h2GKuStCymctY9Noiqj+qZtaFs5h14SyWTF/CojcW8ck5nzDz3Jl069+N/rv2B6D2+1pS16QAqEvXMfuK2cy8YCafXvQpfUb1od+YpvMIi99dTM9NelKxTgXlvcvpObwnMy+YCUDPYc6mTDjE1Y7bIk2fl/kt+ECtMMasEJEfAS9gL0mtacc2wsB/ghPMnSa4WupaY8wPPqRFZBzwS2PMyZ2ZoZCFo4mXgN1d5ygxk1KxyJFe3Lsde2Wf6jofJKuSnfqZ1F6F1PO5FzBFRKYDjwCntKcodBURiWJP2rY8cQyAMWaKFoW2haOJoUCbrR6litAoL+6NcB0iU15eKtUaY8wS7AnNtdlGCujUymyMiWEP86iOOYLC+sKiVC4cgr2kPC/of0CVb45a81OUKjp5dZ5BC4PKG+FoYj1gB9c5lHJgRy/uDXEdopEWBpVP9qUDfUeUKgIC/Nx1iEZaGFQ+2dd1AKUcypvDSVoYVD7Zx3UApRza04t7/V2HAC0MKk+Eo4mtgKGucyjlUAUQcR0CCuhyVVX0Ov0wkqmr4ev7zsHU1UJDA71G/pj+u06gZv5nLHjmRkzNCrqFBjPwoLMp6/HDjtffPXkdyz99m/JeIYaeeNOqx79/6Q6Wf/Yu3QdvwsAD7dA31e+/SMOKJfQbmzeHjVVh2Bs7mKVT2mJQ+aLzzy+UV7DeUZcx9ISJDDn+BpbPfpeVX37Mgqf+zjq7H8fQE2+k12Y7s/jNh1pdvY+3D4MPv6jZYw0rl7Lyy48YesJEjGmg5tsUDbUrWfr+8/TdJi++/KnCsqPrAKCFQeWBcDRRTtNw351GRCjrbsfDMQ110FAPItQunEuPjWy/x8rwNiz7pPWJ9So32oryni3HKhRMfZ2dAKauBikrZ/FbD9N3u58h5dogV+22uRf3shkQs1NpYVD5YCRdNK+zaajnqzt+z9y//5LK8Bh6DB1J94Ebs3zWmwAs+3gKdUuynwO4rEcveo3chXl3nka30HpIj97UzPuEXiN26qyXoIpbGXaeFKf0K43KB9t01Y6krJyhx/+dhhXVzH/kr9R8m2LAAaez8PlbSL/6L3oO3xEpa99/i9COhxHa0U4BvuCpG+i/6y9ZMv0ZVsx+j4rBYfrvop25VbvsSNM0AU5oi0HlgzFdvcOyyj5UbuSx/LOpVAzYiPWOvIQhx11P7y13p9s6LUdWz07NN58C0G2dDVj6/osMOjhK7befU7vwy1xGV8XPee9/LQwqH3RJi6F+WZqGFXY2r4balaz4fBoVAzakfukiAIxpIP3a/fQds3+Htr/olXsIjZsADXVggklfpAxT52RmMFW4tnYdQA8lqXzQNYWheiHfJa61H9qmgV6b70qv4Tuw+J3HWDI1AUCvzXaht2cvkKpbsoAFT9/AesGVSN8+fiUr5ySpX76YuTdWERo3gb6jfwLAsk9ep/v6I+jWdwAAPYZuzlf//B0Vg8N0H7xpV7w8VTw28eJe72RVsqMTXa21gpmoRxWncDQxDPjcdQ6lE/XkmR2TVcm3XO1cDyUp18a4DqBUHnI6o5sWBuXacNcBlMpDWhhUSdvIdQCl8pDTqT61MCjXtDAo9UMDXO5cC4NybUPXAZTKQwNd7lwLg3JNWwxK/ZC2GFRpCkcTFUDHuhkrVdz6e3HP2eezFgbl0lD036BSrSkD1nW5c6Vc0daCUm1zdjhJC4NyqUuG2laqQDk7Aa2FQbnU03UApfKYthhUSdLCoFTbtDCokqSFQam26aEkVZK0MCjVtv6udqyFQbmkhUGpttW62rEWBuWSFob8sTj4OQl4JOO+cmeZqx1rYVAuNbgOoAA7UdJ5+KGy5Ow5zySrkr/AnvgcB1wCvIX+rVxwVhh0ak/lkrN/+GqVpcDPU7HIt/hMBA7DDz2XhGeAZ/HTrwJ/9uLeusA+wE+A/dDBD7uCFgZVkpzNaatWOS4Vi0zHD/0a+F3w2C+Dm8EPTQeeScKzwKP46UkAXtzbAlsg9gN2A3p1ffSip4VBlSQtDG5dmopFHsQPjQNubGW5YKdeHQOcAyzFD71MY6Hw09cB13lxrwewK7ZI/ATYuguylwItDKok6aEkdx4D/owf2gh4CKjIYp3ewAHBDfzQ58CzQWviefz088DZXtwbAuyLLRT7AoNyH78kaGFQJUlbDG58AByTqhxfCTwKDO7gdjYGfh3c6vFDb9N02Ole/PRdXtwTYBuaWhM/JrsipGC5qx1rYVAuaWHoeguBn6VikSX4/AvYNkfbLQd2Cm5/ARbhh14IisQz+OnLgcu9uNcH2IOmQrFZjvZfjLTFoErSEtcBSkwdcEQqFvkMP3QucFQn7qs/cGhwAz/0CbY18QwwGT/9HwAv7oVpKhJ7A6FOzFRonBUGMca42rcqceFooh+Qdp2jhJyeikVuwA8diD3H4KofUw3wKo2tCZiGnzZe3CsHdqTpaqex2JZIqRqWrEp+4WLHWhiUU+FoYhH6LbEr3J6KRU7ED20BvAH0cx0ow3zgOZr6TnwD4MW9dWjed6KU5gevA3onq5I1LnauhUE5FY4mZgCe6xxF7jVgz1Tl+N7YXszDHedZHQPMoKk1MQU/vRJW9Z1oLBK7U9x9J2Ymq5LOzr/oOQbl2udoYehMc4FDU5Xj64EHyO+iALbvxOjgdjawrEXfieuB64O+E+NoKhRbB+sWi49d7lwLg3JtjusARWwFcEgqFvkan2uwfQoKTS9g/+AGfmgO0Dhkx/P46ReAc7y4tz7N+0509BLcfKGFQZU0LQyd58RULPIOfuhY4AzXYXJkGHBicGto0XfiPvz03UHfiTE07zvR3VHejvqfy51rYVCufe46QJG6MhWL3Icf2hG4xXWYTlKGvYppR+DPQBo/9GLQmngGPx0DYl7c601T34n9KIy+E05bDHryWTkVjia2Aaa6zlFkngQOSlWOXx94BxjiOI8rM2m80sn2nagG8OLexjTvO9HfVcDVGJisSi5wtXMtDMqpcDTRHdvRrdCa+vnqY2CnVOX4lcDLwA6O8+SLGuB1GlsT8F5G34kdaGpNbI/7vhMLklVJZ/M9gxYGlQfC0cS75G5ohlK2CNgxFYt8gh+6CzjGcZ589i2278Sz2Kud5sGqvhN703S10zAH2V5NViXHOdjvKnqOQeUDLQxrrwE4OigKZ6JFYU0GAeODG/ihJE1DdjyBn34QwIt7I2lqTeyOHWG2szk9vwBaGFR+0HMMa++cVCzyNH5oP+AK12EKkBfczgKWB30nnk3ak9g3ADd4ca87tu9E4/mJ0XRO3wktDEphWwyq4+5JxSJX4Yc2A+7H/THyQtcT+GlwAz80l8YiYftOvIjtO7EezftOrJej/U/L0XY6TM8xKOfC0UQPoBr9otIRbwO7pSrHdwfeBDZ3nKfYNWCv9GocsuMN/HRd0HdiNE2tiXF07IKKGqB/sirpbC4G0MKg8kQ4mpiKndBFZe9rYGyqcvw84HEg4jhPKUoDk2nqOzEbIOg7sTtN5ydGZrm9V5JVyd06I2h76Dc0lS9eQgtDe6zEDnfxJT6Xo0XBlRBwcHADPzSLpsNOL+KnnwTw4t4wmloT+9B234kXOzVtlrTFoPJCOJo4AEi4zlFAjk/FInfih44G7nMdRrWqlqa+E88C77boO9F4SewONJ0X2iNZlXzZRdhMWhhUXghHE72B79H5gLNxXSoWOQM/tB3wCvZkqcp/3wHP0zTvxFcAXtzrj+07sQ/wh2RVcqWzhAEtDCpvhKOJydgxbVTbngP2T1WOH4g9Cbqh4zyq496nqTXxX/z0Csd5VnE1tZ9SrXnSdYA8Nws4MlU5vhx4GC0KhW4r4ExscVgY9EHJC1oYVD7RcwxtWwL8PBWLfA/cBOziOI/KrUrszHV5QQuDyhupWORDYLbrHHnIABNSsciH+KHfY+ciUMVlWuN4TflAC4PKNw+6DpCHLkzFIk/gh/YCrnEdRnWKJ1wHyKSFQeWbu1wHyDOTUrHIX/FDmwCT0L5Hxep+1wEy6VVJKu+Eo4n3sFMzlrr3gHGpyvFl2Ovht3KcR3WOGfjp0a5DZNIWg8pHd7sOkAfmAwenKscvx74fWhSKV161FkALg8pP9wH1rkM4VAscmopF5gA+jcMtqGKlhUGpNUnFIl9je4iWqlNTscgU/NBhwIWuw6hO9VbjwHv5RAuDylelejjpplQscgt+aDRwJ50zEYzKH3e6DtAaLQwqXz2MHVumlLwEnI4fGgg8StdMI6ncWUKefgHSwqDyUioWWY7t4VsqUsDhqcrxgu3LEXaaRnWFu/HT1a5DtEYLg8pnE4G8GVisEy3FDnfxHXA9doIXVfzy9ouPFgaVt1KxyLcUf4c3A1SlYpEZ+KHfAKe4DqS6xMv46Q9ch2iLFgaV767GzrNbrC5JxSIP4Yd2xbaQVGm40XWA1dHCoPJaKhb5hDwbRyaHHgF8/NAw4CF0kqJSMRN7cUXe0sKgCsFVrgN0gveBY1OV43sCjwGDHOdRXecy/HRed+DUwqDyXioWmQK84DpHDi0AfpaKRaqBO9BxoUrJbOAe1yHWRAuDKhRnY0/UFro64PBULDIbP3Q+cITrQKpLXY6frnMdYk20MKiCkIpF3gPudZ0jB85IxSKT8UM/Ay5xHUZ1qTnkaU/nlrQwqEJyPoXdr+G2VCwyET80Cns4QYe7KC2X4KdrXYfIhhYGVTCC0UZvcJ2jg14FfocfWgd7srmv4zyqa00HbncdIltaGFShuQx78raQfAEcmqocXw88APzIcR7V9c7ATxdMfxwtDKqgpGKRNHCx6xztsBw4OBWLfIO97HZfx3lU13sMPz3ZdYj20MKgCtGNwNuuQ2TphFQsMhU/dBzwB8dZVNerAc5yHaK9tDCogpOKReqBE7D/6fJZLBWL3I8f2gn4h+swyonr8dOzXIdoLy0MqiClYpH3secb8tV/gPPxQxtgh77o4ThPu62oM+xwazWj/1HNqJuq+ctke0HYvz+oZdRN1ZRdtJh3vmq7A++iFYbDJi1j84nVbHFjNa9/YS/fP+e5FWx9czXHPrJ81XPvnl7D9W+s7NwX1PU+xU7NWnC0MKhCdhmQdB2iFR8BE1KV47tjJ9xZ322cjulRDi9W9Wb6yX2YdlJvnv60jjfm1rHV4DIePqInu21cvtr1T396BT8d3o2PT+3D9JN7s8WgctIrDK/NrWfGKX2oN4bkN/UsrzXcOb2W327fvYteWZcwwK/x08tcB+kILQyqYKVikVrsIaV8GndmEXZuhcXAbcBYt3E6TkTo0912tahtgNp62/Fii0HljBy4+qKweKXhv5/XceI2dlzA7uVC/0qhTKCm3mCMYXktVJTD316r4bQdulNRXlTdOm4ptBPOmbQwqIKWikXewQ7NnQ/qgSNTschM/NDZwATXgdZWfYNhzD+qGfy3Jey7aTd23LBbVut99n0Dg3oJxz+2gm3+r5pfPb6cpTWGvj2EQ7eoYJv/W8om/csI9RDe/qqen29eVAPLzgX+5DrE2tDCoIrBn4F3XYcAzknFIs/ih/YHYq7D5EJ5mTDt5D7M/WNf3vqqnvfnZ9c4q2uAqfMaOGVsBe+d1IfeFUJsij2H8Kcf92DayX24er9KLpy8kov36MFtU2s44t/LuPS/RXGe4ST89GLXIdaGFgZV8FKxyErgMOB7hzHuTsUiV+OHNgPuo8j+b/WvFPbYuBtPz8pu/LcN+wkb9pNVLYzDtuzG1K+b9+96b54tMpsNKOOu6bVMOrwX78+vZ+aCfDoy2G7X46efdB1ibRXVP15VulKxSAo4BjcjsL4F/AY/FAIeB/o7yJBz3y5tYNEK+3YurzU8P7uOzQdm95Gxfp8yNgqV8b/v7If8C7Pr2LLFuhdOXsnFe/agtgHqg79amcCyghhNqFXvUOCHkBppYVBFIxWLJIDLu3i384BDUpXja4B/ASO7eP+dZl61Yc/4Ura+uZrtb13Kvpt248DNKnjko1o2vGYJr8+tJ3LfMva7ZykAXy1p4IB7my7C+fv+lUx4eDlb31zNtK8bOG/Xpit2H/24lu2HljO0bxn9K4WdNyzHu7kaERi9/upPbOepNHAEfjrf+9ZkRYwphiHulbLC0UQ58CywVxfsbiWweyoWeRM/dAVF8m1Rdchh+OmHXIfIFW0xqKIS9Io+GviqC3b3m6AoTECLQimbWExFAbQwqCKUikXmAz8DqjtxN9ekYpG78ENjsf0VVGl6DjjDdYhc00NJqmiFo4n9gCeAXF8k/yxwQKpy/CDsCccNcrx9VRg+AnbGT6ddB8k1bTGoopWKRZ7B9ozO5befmcCRqcrx3YCH0aJQqr4FIsVYFEALgypyqVjkHuCcHG1uMXa4i0XAzcDOOdquKiwrgYPx07NdB+ksWhhU0UvFIn8Drl3LzTQAE1KxyEf4odOA49c+mSpADUAVfvo110E6kxYGVSrOxPZI7qgLUrHIf/BDe5M/YzOprncyfvoB1yE6m558ViUj6OPwT6Cqnaven4pFjsYP/Qjby3ndnIdTheBs/PRVrkN0BS0MqqSEownBTg16SparTAXGBSebXwdGdVY2ldfOx0/n88RQOaWFQZWkcDRxJXD2Gp72DbB9qnL8XOyEOz/r7FwqL/n46Ytch+hKeo5BlaRULPIn4C+reUoNcGgqFvkCuBgtCqXIAGeWWlEAbTGoEheOJv5I6yeTf52KRW7DDx0OTOriWMq9OuBE/PRdroO4oIVBlbxwNDEee1K6MnjoxlQscip+aAzwKtDLVTblxHLgSPz0E66DuKKFQSkgHE3shD2P8CHwk1Tl+HWAt4GNXeZSXS4NHISffsV1EJe0MCgVCEcTw4Clqcrxi4Hngd0cR1Jd6xPg5/jpj10HcU0Lg1It+aGLgQtdx1Bd6ing6GId+6i99KokpX7oWuAZ1yFUl7kSOFCLQhNtMSjVGj9UBvwVOwCfOE6jOscy4Ff46X+5DpJvtDAotTp+aB/gLmCI6ygqp94Dxuv5hNbpoSSlVsdPPw9sDTzuOorKCQNcBeykRaFt2mJQKlt+6BRsZ7ierqOoDvkKOBY//YLrIPlOWwxKZctP3wxsB0xxHUW1232Ap0UhO9piUKq9/JAAvwKuANZxnEat3izgt/jp51wHKSRaGJTqKD+0HvbS1qNdR1E/UIO9DPWv+OkVrsMUGi0MSq0tP/QT4DpgC8dJlPUicCp++iPXQQqVFgalcsEPlQMnABehl7a6MgOI4qefch2k0GlhUCqX/FAv4AzgT0A/x2lKxefYIUzuxU83uA5TDLQwKNUZ/NBAIAqcBPRxnKZYzQP+BtyEn17pOkwx0cKgVGfyQ+sAvwNOAwY5TlMsPsZ2UrsbP13jOkwx0sKgVFfwQz2B44GzgE0cpylUr2OvNHoMP60fXJ1IC4NSXcmepN4f2w8iAnRzGyjvVQMPALfhp99wHaZUaGFQyhU/NAQ4DlskNnUbJu+8AdwGPICfrnYdptRoYVDKNduTenfgcOAQSvdy10+BB7HnDj5wHaaUaWFQKp/YeSB2Bg4FfkHxzzk9A3gMeBg/Pc1xFhXQwqBUPvNDY4C9gtuuFH7fiK+Bl4Lbs/jp2U7TqFZpYVCqUNgT19sBe2IPPY0l/y+B/Rx4E1sIJuscCIVBC4NShcwPDQO2BUZjJxQaBYSBHl2cZBnwP2A6MC24TcdPL+riHCoHtDAoVWzsyewh2P4S4eA2DBgA9McOFd4/uIWA8ja2VAMsAtItfn4NpLCtAfvTT3+b09egnNLCoFSps4UEoPlPP13vJA8gItXGmC4bSkREDgYuBroDtcCFxphHc7yP24BrjDEfish5xpjLcrn9XNLCoJTKO11ZGERkNPAQsK8xZraIbAI8B/zCGDOjk/bZpYWvvXRqT6VUQRCRl0RkbPD7QBFJBb8fJyIPi8jTIjJTRK7MWOdEEfkkWPdWEZnYyqbPAi4zxswGCH5eDpydsd/rROQ1EXlfRHYIHt8heOy94OfI4PFyEblKRJIiMkNEfp+ZX0RiQE8RmSYi94rIJSJyekbmv4rIabl/B7On3fGVUsVgDLANsBL4n4j8HajHDse9LbAEO4HP9FbWHYUdlC/TO9jBDxv1NsbsIiK7AbcDW2EH89vNGFMnIvsAl2H7n/wGe35nm2DZupkbNsZEReRUY8wYABEJAw8D14tIGXAUsENH3oRc0cKglCoGLxhj0gAi8iG2Y+BA4GVjzMLg8X8Dm7WyrgAtj6m3fOxfAMaY/4pIPxHpD/QF4iIyInhuRfDcfYB/GGPqgnUWri64MSYlIgtEZBtgPeA9Y8yC7F5259BDSUqpQlFH02dWZYtlmfMx1GO/9ArZ+QDbJyTTtsCHGfdbFg4DXAJMNsZsBRyUkam1QrMmt2HHzToe2yJxSguDUqpQpLAd/AAOy+L5bwG7i8g6ItINe5inNVcB5waHdBoP7ZwHXJ3xnCODZeOAdNA6CQFfBsuPy3jus8DJwT5peSgpUCsiFRn3HwF+CmwPPJPFa+tUeihJKZWPeonI3Iz712A/wCeJyDHY8wWrZYz5UkQuw/a8/grbAki38rxpInIO8ETwYV0L/MkYMy3jad+LyGvYIUlOCB67Enso6Y8t8tyGPWQ1Q0RqgVuBlie9bwmWTzXGTDDG1IjIZGCRMcbZZcKN9HJVpVTREpE+xpjq4Nv7I8DtxphH2rmNl4CzjDHvdEbGYB9lwFTgcGPMzM7aT7b0UJJSqpj5IjINeB+YDTzqNE0rRGRLYBb2BLrzogDaYlBKKdWCthiUUko1o4VBKaVUM1oYlFJKNaOFQSmlVDNaGJRSSjWjhUEppVQz/w85cAWcWH6VywAAAABJRU5ErkJggg==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Google Shape;95;p2"/>
          <p:cNvSpPr txBox="1">
            <a:spLocks/>
          </p:cNvSpPr>
          <p:nvPr/>
        </p:nvSpPr>
        <p:spPr>
          <a:xfrm>
            <a:off x="307973" y="1154402"/>
            <a:ext cx="5280027" cy="51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800" b="1" dirty="0"/>
              <a:t>Modeling - Using </a:t>
            </a:r>
            <a:r>
              <a:rPr lang="en-US" sz="1800" b="1" dirty="0" smtClean="0"/>
              <a:t>VGG16 </a:t>
            </a:r>
            <a:r>
              <a:rPr lang="en-US" sz="1800" b="1" dirty="0"/>
              <a:t>with trainable = False</a:t>
            </a:r>
          </a:p>
          <a:p>
            <a:pPr marL="152400" indent="0" algn="l">
              <a:spcBef>
                <a:spcPts val="480"/>
              </a:spcBef>
              <a:buSzPts val="24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AutoShape 4" descr="data:image/png;base64,iVBORw0KGgoAAAANSUhEUgAAAfsAAAFNCAYAAAAHGMa6AAAAOXRFWHRTb2Z0d2FyZQBNYXRwbG90bGliIHZlcnNpb24zLjUuMywgaHR0cHM6Ly9tYXRwbG90bGliLm9yZy/NK7nSAAAACXBIWXMAAAsTAAALEwEAmpwYAAApGUlEQVR4nO3de5wV9X3/8debiwIqKrr6U1YFEzQKXhIRtUmN8VLAqGirCbQqXiqNpVXTkCgmv0ST0GrjrWolVWNAoyBqjMao0RCJTTQgGBAQjURRNhBBVAQDBvDTP+a7Oi5nd8/CObvs7Pv5eMzjzHzn9p1ze5/5zpwZRQRmZmZWXJ3augJmZmZWXQ57MzOzgnPYm5mZFZzD3szMrOAc9mZmZgXnsDczMys4h73ZFkjSIknHtnCePpJCUpdq1avB+rpL+qmklZLuaaV1tvh5MTOHvXUAkj4j6akUSm9K+o2kQ9u6XgVwKrArsFNEnFaJBUrqKek6Sa9JWi1pYRreuRLLb2Sdl0n6UTPTLJK0JtWpvruxWnUyqzSHvRWapJ7AQ8ANQC+gN3A58F5b1qsg9gJ+HxHrWzpjqdYHSVsBU4H+wBCgJ/BXwApg0OZVtSJOjIhtc92/tHWFzMrlsLei2wcgIiZFxIaIWBMRj0XEc/UTSDpH0gJJb0n6uaS9UvnFkn5bH0ySzpc0X1K3hiuRtKOkhyQtT8t5SFJtbvw0Sd9JrQqrJD2W31uVdIakVyWtkPT1pjYoNZ9fnaZfKenXkrqXmO7stF2rJL0s6Z9y43ZOdXw7tXb8r6ROue3+Y5rvRUnHlFj25cA3gS+mvdxzJXWS9I1Ur2WSbpe0fZq+/hDDuZJeA35ZYtPOBPYETomI5yPi/YhYFhHfiYiHc9MdLOm5tO13518PSSdImp226ylJB+bGbbRdkoYAl+a2Y05Tz30pksZLujc3fKWkqcqU8774bqrramWHRXaSdKekdyQ9I6lPmlaSrk3P7cr0HAxoaX2tg4oId+4K25HtHa4AJgJDgR0bjD8ZWAjsB3QBvgE8lcZ1Ap4ELgP6AW8Bn2xkPTsBfwf0ALYD7gF+khs/DfgD2Y+P7mn4ijRuf2A1cCSwNXANsB44tpF1/XeavzfQmWzvd2ugDxBAlzTd54GPAQI+C/wZ+FQa9x/A94GuqfvrNN2+wGJg9zRdH+BjjdTjMuBHueFz0nO5N7At8GPgjtxyArgd2AboXmJ5k4GJzbyei4AZwO5kLTULgC+lcZ8ClgGHpedlZJp+66a2q+F2NLHexl6PHsDvgbPS8/gGUNuC98XC9DptDzyflnUs2fvxduCHadrBwCxgh/Ra7Qfs1tafMXfto2vzCrhzV+0ufSlOAOpSiD4I7JrGPQKcm5u2UwrFvdJwH+DNFCpjW7DOg4G3csPTgG/khv8ZeDT1fxOYnBu3DfCXUuGS6rcGOKjEuPpA7dJInX4CXJj6vw08AHy8wTQfT4F5LNC1mW38SEiSNcH/c254X2BdCq36uu3dxPIeJ/0AamKaRcDpueH/BL6f+scD32kw/YtkP3Qa3a6G29HEelcDb+e683LjB6X3yavAiBa+L76eG74aeCQ3fCIwO/UfTfZD4HCgU1t9nty1z87N+FZ4EbEgIs6KiFpgANle4XVp9F7Af6Vm37fJvrBFttdMRCwCniALq/9ubB2Sekj6n9SE/Q5Zi8AOkjrnJvtTrv/PZHu/pPosztX3XbLWiFJ2BrqRtRI0SdLQdBjizbRtx6f5Ab5Htkf5WGrivySteyFwEVkALpM0WdLuza0rtx2v5oZfJQv6XXNli2ncCmC3MtbT2PO4F/CV+tcybfMeZHvzm7Nd9U6OiB1y3S31IyJiBvAy2XtnSn15me+L13P9a0oMb5vW8UvgRrL34euSblZ2TopZsxz21qFExAtke/n1xzoXA//U4Eu8e0Q8BSDpeOAIsr3W7zWx6K+Q7ckeFhE9yZrkIfvyb85SslAirbMHWfNvKW8Aa8mafRslaWvgPuAqslaMHYCH6+sTEasi4isRsTfZ3uO/1R+bj4i7IuIzZOEZwJVlbAPAkjRPvT3JWlLy4dXUbTZ/AQyWtE2Z62toMTCuwWvZIyImQZPbtdm3/pQ0muxwwRLga7lRm/O+2EhEXB8Rh5CdxLgP8NVNrrR1KA57KzRJn5D0lfqToiTtAYwAfpsm+T4wVlL/NH57Sael/p2BHwD/SHb898QU/qVsR7YX9rakXsC3WlDNe4ETlP1FcCuyJvaSn82IeB+4DbhG0u6SOks6IoV73lZk4bMcWC9pKPA39SPTiWwflyTgHWADsEHSvpKOTstbm7ZpQ5nbMQn4sqS+krYF/h24O8o/W/8OssC+L71undLJapc28bzn3QJ8SdJh6WS2bSR9XtJ2zWzX60AfpRMUW0rSPsB3gdOBM4CvSTo4jd6c90XD9Ryatq0r8G7ajnJfG+vgHPZWdKvITtiaLuldspCfR7bHRUTcT7aHNzk1s84jO5EP4GbggYh4OCJWAOcCt0oqtdd9HdmJd2+kdTxabgUjYj4wGriLbC//LbLzCxozBpgLPEN22OFKGnyWI2IVcAFZk/JbwN+TnatQrx/ZnvRq4GngpoiYRvYD4Yq0HX8CdiE7W70ct5EF9pPAK2Rh9K9lzktEvEd2TP0FsuP375CdjLczML2M+WcC55E1db9FdpjirDS6qe2qvyDQCknPNrGKn+qj/7O/X9k/NX4EXBkRcyLipbTcO9IPi+vYxPdFCT3JftC8RXaIZAVZy41ZsxSx2S1YZmZmtgXznr2ZmVnBOezNzMwKzmFvZmZWcFUL+3T26+xc946kiyT1kvS4pJfS4465ecYqu/HFi5IG58oPkTQ3jbs+nUFsZmZmZWiVE/TSBST+SHZW9GjgzYi4Il3IY8eIuFjS/mR/3RlEdnGOXwD7RMQGSTOAC8nOZn0YuD4iHql6xc3MzAqgVe57DRwD/CEiXpU0DDgqlU8ku1zkxcAwskuGvge8ImkhMEjSIqBnRDwNIOl2suuZNxn2O++8c/Tp06fiG2JmZrYlmjVr1hsRUVNqXGuF/XCyvXbIrua1FCAilkraJZX35sMLnUD2P+PeZNfWritR3qQ+ffowc+bMza23mZlZuyDp1cbGVf0EvXRFsJP48MIVjU5aoiyaKC+1rlGSZkqauXz58pZV1MzMrKBa42z8ocCzEVF/fezXJe0GkB6XpfI6ctcHB2rJrjNdl/oblm8kIm6OiIERMbCmpmRLhpmZWYfTGmE/gg+b8CG7ZOfI1D+S7Dab9eXDJW0tqS/Z5TxnpCb/VZIOT2fhn5mbx8zMzJpR1WP26e5dxwH/lCu+Apgi6VzgNeA0yK4PLmkK8DzZnbJGR0T9TR7OJ7tTWXeyE/N8Jr6ZmVXEunXrqKurY+3atW1dlbJ069aN2tpaunbtWvY8hb02/sCBA8Mn6JmZWXNeeeUVtttuO3baaSe29Mu4RAQrVqxg1apV9O3b9yPjJM2KiIGl5vMV9MzMrENbu3Ztuwh6AEnstNNOLW6FcNibmVmH1x6Cvt6m1NVhb2ZmVnAOezMzs4Jz2JuZmW2id999l89//vMcdNBBDBgwgLvvvptZs2bx2c9+lkMOOYTBgwezdOlSVq5cyb777suLL74IwIgRI7jllltarZ6tdblcMzOzwnn00UfZfffd+dnPfgbAypUrGTp0KA888AA1NTXcfffdfP3rX+e2227jxhtv5KyzzuLCCy/krbfe4rzzzmu1ejrszaps/DNPtnUVWtX5hx7Z1lUwazUHHHAAY8aM4eKLL+aEE05gxx13ZN68eRx33HEAbNiwgd122w2A4447jnvuuYfRo0czZ86cVq2nw97MzGwT7bPPPsyaNYuHH36YsWPHctxxx9G/f3+efvrpjaZ9//33WbBgAd27d+fNN9+ktra2xBKrw8fszczMNtGSJUvo0aMHp59+OmPGjGH69OksX778g7Bft24d8+fPB+Daa69lv/32Y9KkSZxzzjmsW7eu1erpPXszM7NNNHfuXL761a/SqVMnunbtyvjx4+nSpQsXXHABK1euZP369Vx00UV07dqVW2+9lRkzZrDddttx5JFH8t3vfpfLL7+8VerpsDczM9tEgwcPZvDgwRuVP/nkxufqLFiw4IP+a665pqr1asjN+GZmZgXnsDczMys4h72ZmVnBOezNzMwKzmFvZmZWcA57MzOzgnPYm5mZtTFJnHHGGR8Mr1+/npqaGk444YSKLN//szczM8up9P0syrlfxDbbbMO8efNYs2YN3bt35/HHH6d3794Vq4P37M3MzLYAQ4cO/eDueZMmTWLEiBEVW7bD3szMbAswfPhwJk+ezNq1a3nuuec47LDDKrZsh72ZmdkW4MADD2TRokVMmjSJ448/vqLL9jF7MzOzLcRJJ53EmDFjmDZtGitWrKjYch32ZmZmW4hzzjmH7bffngMOOIBp06ZVbLluxjczM9tC1NbWcuGFF1Z8ud6zNzMzyynnr3KVtnr16o3KjjrqKI466qiKLN979mZmZgXnsDczMys4h72ZmVnBOezNzMwKrqphL2kHSfdKekHSAklHSOol6XFJL6XHHXPTj5W0UNKLkgbnyg+RNDeNu16SqllvMzOzIqn2nv1/AY9GxCeAg4AFwCXA1IjoB0xNw0jaHxgO9AeGADdJ6pyWMx4YBfRL3ZAq19vMzKwwqhb2knoCRwI/AIiIv0TE28AwYGKabCJwcuofBkyOiPci4hVgITBI0m5Az4h4OiICuD03j5mZWbvXuXNnDj744A+6RYsWVXT51fyf/d7AcuCHkg4CZgEXArtGxFKAiFgqaZc0fW/gt7n561LZutTfsHwjkkaRtQCw5557Vm5LzMysw1izZmpFl9e9+zFlTNOd2bNnV3S9edVsxu8CfAoYHxGfBN4lNdk3otRx+GiifOPCiJsjYmBEDKypqWlpfc3MzAqpmmFfB9RFxPQ0fC9Z+L+emuZJj8ty0++Rm78WWJLKa0uUm5mZFcKaNWs+aMI/5ZRTKr78qjXjR8SfJC2WtG9EvAgcAzyfupHAFenxgTTLg8Bdkq4Bdic7EW9GRGyQtErS4cB04EzghmrV28zMrLVVuxm/2tfG/1fgTklbAS8DZ5O1JkyRdC7wGnAaQETMlzSF7MfAemB0RGxIyzkfmAB0Bx5JnZmZmZWhqmEfEbOBgSVGlTxbISLGAeNKlM8EBlS0cmZmZh2Er6BnZmZWcL7FrZmZWU45f5WrtFK3uK0k79mbmZkVnMPezMys4Bz2ZmZmBeewNzOzDi+79Ur7sCl1ddibmVmH1q1bN1asWNEuAj8iWLFiBd26dWvRfD4b38zMOrTa2lrq6upYvnx5W1elLN26daO2trb5CXMc9mZm1qF17dqVvn37tnU1qsrN+GZmZgXnsDczMys4N+OXMP6ZJ9u6Cq3m/EOPbOsqmJlZlXnP3szMrOAc9mZmZgXnsDczMys4h72ZmVnBOezNzMwKzmFvZmZWcA57MzOzgnPYm5mZFZzD3szMrOAc9mZmZgXnsDczMys4h72ZmVnBOezNzMwKzmFvZmZWcA57MzOzgnPYm5mZFZzD3szMrOC6VHPhkhYBq4ANwPqIGCipF3A30AdYBHwhIt5K048Fzk3TXxARP0/lhwATgO7Aw8CFERHVrLuZbZo1a6a2dRVaTffux7R1FczK0hp79p+LiIMjYmAavgSYGhH9gKlpGEn7A8OB/sAQ4CZJndM844FRQL/UDWmFepuZmRVCWzTjDwMmpv6JwMm58skR8V5EvAIsBAZJ2g3oGRFPp73523PzmJmZWTOqHfYBPCZplqRRqWzXiFgKkB53SeW9gcW5eetSWe/U37DczMzMylDVY/bApyNiiaRdgMclvdDEtCpRFk2Ub7yA7AfFKIA999yzpXU1MzMrpKru2UfEkvS4DLgfGAS8nprmSY/L0uR1wB652WuBJam8tkR5qfXdHBEDI2JgTU1NJTfFzMys3aranr2kbYBOEbEq9f8N8G3gQWAkcEV6fCDN8iBwl6RrgN3JTsSbEREbJK2SdDgwHTgTuKFa9TYz29KNf+bJtq5Cqzr/0CPbugrtXjWb8XcF7pdUv567IuJRSc8AUySdC7wGnAYQEfMlTQGeB9YDoyNiQ1rW+Xz417tHUmdmZmZlqFrYR8TLwEElylcAJf+cGhHjgHElymcCAypdRzMzs47AV9AzMzMrOIe9mZlZwTnszczMCs5hb2ZmVnAOezMzs4Jz2JuZmRWcw97MzKzgHPZmZmYF57A3MzMrOIe9mZlZwTnszczMCs5hb2ZmVnAOezMzs4Jz2JuZmRWcw97MzKzgHPZmZmYF57A3MzMrOIe9mZlZwTnszczMCs5hb2ZmVnAOezMzs4Jz2JuZmRWcw97MzKzgHPZmZmYF57A3MzMrOIe9mZlZwTnszczMCs5hb2ZmVnAOezMzs4Jz2JuZmRVc1cNeUmdJv5P0UBruJelxSS+lxx1z046VtFDSi5IG58oPkTQ3jbtekqpdbzMzs6JojT37C4EFueFLgKkR0Q+YmoaRtD8wHOgPDAFuktQ5zTMeGAX0S92QVqi3mZlZIVQ17CXVAp8Hbs0VDwMmpv6JwMm58skR8V5EvAIsBAZJ2g3oGRFPR0QAt+fmMTMzs2ZUe8/+OuBrwPu5sl0jYilAetwllfcGFuemq0tlvVN/w/KNSBolaaakmcuXL6/IBpiZmbV3Xaq1YEknAMsiYpako8qZpURZNFG+cWHEzcDNAAMHDiw5jX3UmjVT27oKrap792PaugpmZq2uamEPfBo4SdLxQDegp6QfAa9L2i0ilqYm+mVp+jpgj9z8tcCSVF5botzMzMzKULVm/IgYGxG1EdGH7MS7X0bE6cCDwMg02UjggdT/IDBc0taS+pKdiDcjNfWvknR4Ogv/zNw8ZmZm1oxq7tk35gpgiqRzgdeA0wAiYr6kKcDzwHpgdERsSPOcD0wAugOPpM7MzDqAjnS4sVqHGpsNe0nbAGsi4n1J+wCfAB6JiHXlriQipgHTUv8KoOTWRMQ4YFyJ8pnAgHLXZ2ZmZh8qpxn/SaCbpN5k/4s/m2wv28zMzNqBcsJeEfFn4G+BGyLiFGD/6lbLzMzMKqWssJd0BPAPwM9SWVsc6zczM7NNUE7YXwSMBe5PJ9HtDTxR1VqZmZlZxTS7hx4RvwJ+lU7UIyJeBi6odsXMzMysMprds5d0hKTnSTezkXSQpJuqXjMzMzOriHKa8a8DBgMrACJiDnBkFetkZmZmFVTWFfQiYnGDog0lJzQzM7MtTjln1S+W9FdASNqK7Hj9gmbmMTMzsy1EOXv2XwJG8+GtZg9Ow2ZmZtYOlHM2/htk/7E3MzOzdqica+P/kBL3j4+Ic6pSIzMzM6uoco7ZP5Tr7wacgu8nb2Zm1m6U04x/X35Y0iTgF1WrkZmZmVVUWX+9a6AfsGelK2JmZmbVUc4x+1Vkx+yVHv8EXFzlepmZmVmFlNOMv11rVMTMzMyqo9Gwl/SppmaMiGcrXx0zMzOrtKb27K9uYlwAR1e4LmZmZlYFjYZ9RHyuNStiZmZm1VHO/+yRNADYn+x/9gBExO3VqpSZmZlVTjln438LOIos7B8GhgK/Bhz2ZmZm7UA5/7M/FTgG+FNEnA0cBGxd1VqZmZlZxZQT9msj4n1gvaSewDJg7+pWy8zMzCqlqb/e3QhMAmZI2gG4BZgFrAZmtErtzMzMbLM1dcz+JeAqYHeygJ8EHAf0jIjnWqFuZmZmVgGNNuNHxH9FxBHAkcCbwA+BR4CTJfVrpfqZmZnZZmr2mH1EvBoRV0bEJ4G/J7vF7QtVr5mZmZlVRLNhL6mrpBMl3Um2Z/974O+qXjMzMzOriEbDXtJxkm4D6oBRZP+x/1hEfDEiftLcgiV1kzRD0hxJ8yVdnsp7SXpc0kvpccfcPGMlLZT0oqTBufJDJM1N466XpM3YZjMzsw6lqT37S4Gngf0i4sSIuDMi3m3Bst8Djo6Ig4CDgSGSDgcuAaZGRD9gahpG0v7AcKA/MAS4SVLntKzxZD84+qVuSAvqYWZm1qE1dYLe5yLiloh4c1MWHJnVabBr6gIYBkxM5ROBk1P/MGByRLwXEa8AC4FBknYj+wfA0xERZFfuq5/HzMzMmlHORXU2maTOkmaTXYjn8YiYDuwaEUsB0uMuafLewOLc7HWprHfqb1huZmZmZahq2EfEhog4GKgl20sf0MTkpY7DRxPlGy9AGiVppqSZy5cvb3F9zczMiqiqYV8vIt4GppEda389Nc2THpelyeqAPXKz1QJLUnltifJS67k5IgZGxMCamppKboKZmVm7VbWwl1STLrOLpO7AsWT/z38QGJkmGwk8kPofBIZL2lpSX7IT8Wakpv5Vkg5PZ+GfmZvHzMzMmlHW/ew30W7AxHRGfSdgSkQ8JOlpYIqkc4HXgNMAImK+pCnA88B6YHREbEjLOh+YAHQn+6//I1Wst5mZWaFULezT9fM/WaJ8Bdktc0vNMw4YV6J8JtDU8X4zMzNrRKscszczM7O247A3MzMrOIe9mZlZwTnszczMCs5hb2ZmVnAOezMzs4Jz2JuZmRWcw97MzKzgHPZmZmYF57A3MzMrOIe9mZlZwTnszczMCs5hb2ZmVnAOezMzs4Jz2JuZmRWcw97MzKzgHPZmZmYF57A3MzMrOIe9mZlZwTnszczMCs5hb2ZmVnAOezMzs4Jz2JuZmRWcw97MzKzgHPZmZmYF57A3MzMrOIe9mZlZwTnszczMCs5hb2ZmVnAOezMzs4KrWthL2kPSE5IWSJov6cJU3kvS45JeSo875uYZK2mhpBclDc6VHyJpbhp3vSRVq95mZmZFU809+/XAVyJiP+BwYLSk/YFLgKkR0Q+YmoZJ44YD/YEhwE2SOqdljQdGAf1SN6SK9TYzMyuUqoV9RCyNiGdT/ypgAdAbGAZMTJNNBE5O/cOAyRHxXkS8AiwEBknaDegZEU9HRAC35+YxMzOzZrTKMXtJfYBPAtOBXSNiKWQ/CIBd0mS9gcW52epSWe/U37DczMzMylD1sJe0LXAfcFFEvNPUpCXKoonyUusaJWmmpJnLly9veWXNzMwKqKphL6krWdDfGRE/TsWvp6Z50uOyVF4H7JGbvRZYksprS5RvJCJujoiBETGwpqamchtiZmbWjlXzbHwBPwAWRMQ1uVEPAiNT/0jggVz5cElbS+pLdiLejNTUv0rS4WmZZ+bmMTMzs2Z0qeKyPw2cAcyVNDuVXQpcAUyRdC7wGnAaQETMlzQFeJ7sTP7REbEhzXc+MAHoDjySOjMzMytD1cI+In5N6ePtAMc0Ms84YFyJ8pnAgMrVzszMrOPwFfTMzMwKzmFvZmZWcA57MzOzgnPYm5mZFZzD3szMrOAc9mZmZgXnsDczMys4h72ZmVnBOezNzMwKzmFvZmZWcA57MzOzgnPYm5mZFZzD3szMrOAc9mZmZgXnsDczMys4h72ZmVnBOezNzMwKzmFvZmZWcA57MzOzgnPYm5mZFZzD3szMrOAc9mZmZgXnsDczMys4h72ZmVnBOezNzMwKzmFvZmZWcA57MzOzgnPYm5mZFZzD3szMrOCqFvaSbpO0TNK8XFkvSY9Leik97pgbN1bSQkkvShqcKz9E0tw07npJqladzczMiqiae/YTgCENyi4BpkZEP2BqGkbS/sBwoH+a5yZJndM844FRQL/UNVymmZmZNaFqYR8RTwJvNigeBkxM/ROBk3PlkyPivYh4BVgIDJK0G9AzIp6OiABuz81jZmZmZWjtY/a7RsRSgPS4SyrvDSzOTVeXynqn/oblZmZmVqYt5QS9Usfho4ny0guRRkmaKWnm8uXLK1Y5MzOz9qy1w/711DRPelyWyuuAPXLT1QJLUnltifKSIuLmiBgYEQNramoqWnEzM7P2qrXD/kFgZOofCTyQKx8uaWtJfclOxJuRmvpXSTo8nYV/Zm4eMzMzK0OXai1Y0iTgKGBnSXXAt4ArgCmSzgVeA04DiIj5kqYAzwPrgdERsSEt6nyyM/u7A4+kzszMzMpUtbCPiBGNjDqmkenHAeNKlM8EBlSwamZmZh3KlnKCnpmZmVWJw97MzKzgHPZmZmYF57A3MzMrOIe9mZlZwTnszczMCs5hb2ZmVnAOezMzs4Jz2JuZmRWcw97MzKzgHPZmZmYF57A3MzMrOIe9mZlZwTnszczMCs5hb2ZmVnAOezMzs4Jz2JuZmRWcw97MzKzgHPZmZmYF57A3MzMrOIe9mZlZwTnszczMCs5hb2ZmVnAOezMzs4Jz2JuZmRWcw97MzKzgHPZmZmYF57A3MzMrOIe9mZlZwTnszczMCq7dhL2kIZJelLRQ0iVtXR8zM7P2ol2EvaTOwH8DQ4H9gRGS9m/bWpmZmbUP7SLsgUHAwoh4OSL+AkwGhrVxnczMzNqF9hL2vYHFueG6VGZmZmbN6NLWFSiTSpTFRhNJo4BRaXC1pBerWqsC+GfYGXijrethxeH3lFWa31Nl26uxEe0l7OuAPXLDtcCShhNFxM3Aza1VqSKQNDMiBrZ1Paw4/J6ySvN7avO1l2b8Z4B+kvpK2goYDjzYxnUyMzNrF9rFnn1ErJf0L8DPgc7AbRExv42rZWZm1i60i7AHiIiHgYfbuh4F5MMeVml+T1ml+T21mRSx0XluZmZmViDt5Zi9mZmZbSKHfRuTtLqV13eypOckvSBprqSTq7COW+uvcCjp0kovvy1JCklX54bHSLqsBfOfJenGqlSu9Pq2knSdpD9IeknSA5JqK7yO3SXdm/oPlnT8Jiyjq6RZJcoXSbovN3yqpAnNLOsoSX/VyLizJL0v6cBc2TxJfVpa500lqY+kea21vra2uZ+ZCtVhmqQOfTa/w74DkXQQcBUwLCI+AZwEXJX/4quEiPjHiHg+DRYq7IH3gL+VtHNbV6RM/w5sB+wTEf2AnwA/llTq2hWbJCKWRMSpafBgoMVhD3wGeKqRcQMl9W/Bso4CSoZ9Ugd8vQXL+4h0+W4r32Z9ZiS1m3PLtmQO+y1Q/leopJ0lLUr9Z0n6saRH017af+bmOVfS79O8tzSy9zgG+PeIeAUgPf4H8NXceq+T9FTa2xmUygelst+lx31TeWdJV6UWguck/Wu+/pKuALpLmi3pTknfkXRhrs7jJF1Q+WewqtaTnSz05YYjJO0laWp6LqZK2rOcBTbc08vv+aTn8kpJM9Lr+9epvIekKWldd0ua3nDPRVIP4GzgyxGxASAifkj25Xt0Wu8Lkiam5dyb5kHSNyU9k94HN9f/OJD0cUm/kDRH0rOSPlZff2V/i/028MX0mn8xvU9r0rydlN3IqtSX/hDgkUaeoqso8aNRUi9JP0l1/62kA9Me+peAL6c6/HWJ5T0E9K9/HzdY5oj0fp4n6cpc+WpJ35Y0HTgiDV8paVZ6Pgal1+plSSelefpI+t/0PD2rRlobOoAWf2YkTZB0jaQngCvT8HhJT6Tn+LOSbpO0QLmWnjTNTEnzJV3eWhvYLkSEuzbsgNUlyqYBA1P/zsCi1H8W8DKwPdANeJXsYkO7A4uAXkBX4H+BG0ss91ngoAZlBwHP5tZ7S+o/EpiX+nsCXVL/scB9qf984L7cuF4l6r86t64+uXV1Av4A7NTWr0FLX6/0fCxKr8MY4LI07qfAyNR/DvCTEvOf1fC1Sc/LvNxwfpnTgKtT//HAL3LT/E/qH0D2hTqwwXIPBH5Xog7XAhek9Qbw6VR+GzAm/1qm/juAE1P/dOCU1N8N6JGvf8PtA74FXJT6/6b+vVOiTjOAHiXKFwG7AguAjwOnAhPSuBuAb6X+o4HZqf+y+u1o7PkHzgQmprJ5aRt2B14Dasj+qfRL4OQ0TQBfyC0ngKGp/37gMbLP3kG5evQAuqX+fsDMUq930Ts24TMDTCD7UdY5NzyZ7Gqqw4B3gAPIvkdmAQfn37dkf9GeBhyY+xwNrPa2bsmd9+zbn6kRsTIi1gLPk10ecRDwq4h4MyLWAfc0Mq/Y+DLDDcsmAUTEk0BPSTuQfUDvSXuf1wL1TarHAt+PiPVpnjebqnhELAJWSPok2Rf/7yJiRfObvGWJiHeA28kCM+8I4K7UfwdZ03Ql/Dg9ziILCtKyJ6f6zAOeKzFfqde7YfniiPhN6v8RH9b5c6m1YC5ZkPaXtB3QOyLuT+tdGxF/bqbut5EFK2Rf5j/cqDLS7sCbTSxrA/A9YGyD8s+QPc9ExC+BnSRt30x96t0FHC6pb67sUGBaRCxP7+k7yX701tfhvty0fwEeTf1zyT5/61J/n1TeFbglPYf3kN2xs0PaxM/MPZFapJKfRpbcc4HXI2JuRLwPzOfD5/wLkp4Ffkf2PdVhn/OGHPZbpvV8+Np0azDuvVz/BrI9kHKPv84HGp6k8imyHw31GoZDAN8BnoiIAcCJuTo1FiZNuZVs7+pssiBor64DzgW2aWKacp+b/OsNjb/m9a83lPeaLwT2SiGdl3/NN3q9JXUDbgJOjYgDgFtSnVp8nD8iFgOvSzoaOIzSTfVDyS6Y1ZQ7yII3f2ikrHtmNFKv9cDVwMXNLK/e2gbBsy4FD8D7pNcohU/9a/Rl4HWyvf2BwFbl1K3ArqNln5l3G4yr/xy8z0e/B98HuqQfbmOAYyLiQOBnbPxZ6rAc9lumRcAhqf/UJqarNwP4rKQdlZ3M8neNTHcVMDYd1yQ9Xkr2pVfvi2ncZ4CVEbGSbM/+j2n8WblpHwO+lNaJpF4l1rlOUtfc8P1kx2cPpfkv+C1WasWYQvblVe8psks5A/wD8OsyF/c6sIuknSRtDZxQxjy/Br4AoOyfDweUqOO7wETgGqWTyiSdSda8/Ms02Z6Sjkj9I9Jy678g35C0Lek9mPbO6pT+wSFp6/pj/DmryE4IzLuVrNVgSoPArNfU8fr6bVlH1qp0Ua74SbLnGUlHAW+kOpaqQykTyFqnatLwdLLP0c7p+RoB/KqM5TRme2Bp+gFwBlnTcodV4c9MKT3JfiCslLQr2Y9ISxz2ba+HpLpc929koXy+pKfIjtk3KSL+SHbW9XTgF2R7bStLTDebbE/mp5JeIDte9rVUXu+ttN7v8+GH8j+B/5D0Gz76hXUr2THO5yTNAf6+RPVuTuPvTHX4C/AEjX/xtydX89HX5wLgbEnPkX25X1hyLjgr/5qTHZP+Ntnr9xDwQhnrvgmoSeu6mKwZf6PXnKzpey3we0kvAaeRHXOv34NaAIxMy+kFjI+It8n25ueSnb3/TG55ZwAXpOmfAv5fg/U9Aexff4JeKnsQ2JbSTfidgX4RUc42/4CPXvXzMrIz9Z8DrgBGpvKfAqc0cYIe8MF78XpglzS8lOz5egKYQ3Z+yQNl1KsxN5E9t78F9mHjPdWOaFM/M82KiDlkzffzyVoNf9P0HB2Lr6BXEJK2jYjVaS/7frL7B9zfwmVMIzuxaWY16pjW0YnsRMHTIuKlaq2n6FJIdo2ItZI+Bkwl+3vdX1qwjD7AQ+nwTNUo+5fAtRGxUfCmFqTTI+JL1ayDWUfn/y8Wx2WSjiVrgn2MbI9si5Kamx8C7nfQb7YewBPpEImA81sS9K1F0iVk/9r4h1LjI+LXbF7TrZmVwXv2ZmZmBedj9mZmZgXnsDczMys4h72ZmVnBOezNrMUkXSZpTFvXw8zK47A3MzMrOIe9mTVL0pnpzmRzJN3RYNx5yu6QN0fSffrwznmnKbt73BxJT6ay/sru4Dc7La9fW2yPWUfjv96ZWZOU3Uv+x2R3x3sjXRb5ArI7Gl4laaf6GxpJ+i7ZTUpuSDeAGRIRf5S0Q0S8LekG4LcRcaeyW+J2jog1bbVtZh2F9+zNrDlHA/dGxBtQ8u6GA5Tdt30u2cVz6u+K+BtggqTz+PAyy08Dl0q6GNjLQW/WOhz2Ztac5u5uOAH4l3SHvMtJN9JJl8D9BrAHMDu1ANwFnASsAX6e7oZnZlXmsDez5kwlu0/4TlDy7obbAUvTpXs/uCyupI9FxPSI+CbwBrCHpL2BlyPierIb5BzYKltg1sH52vhm1qSImC9pHPArSRvI7iy2KDfJ/ye7Y9+rZHfKq7+97PfSCXgi+8EwB7gEOF3SOuBPZHf7M7Mq8wl6ZmZmBedmfDMzs4Jz2JuZmRWcw97MzKzgHPZmZmYF57A3MzMrOIe9mZlZwTnszczMCs5hb2ZmVnD/B03IG4AVZvfnAAAAAElFTkSuQmCC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66503"/>
              </p:ext>
            </p:extLst>
          </p:nvPr>
        </p:nvGraphicFramePr>
        <p:xfrm>
          <a:off x="307978" y="4463805"/>
          <a:ext cx="6494607" cy="118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880"/>
                <a:gridCol w="872836"/>
                <a:gridCol w="680687"/>
                <a:gridCol w="927801"/>
                <a:gridCol w="927801"/>
                <a:gridCol w="1024329"/>
                <a:gridCol w="831273"/>
              </a:tblGrid>
              <a:tr h="545714"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f1-score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support</a:t>
                      </a:r>
                      <a:endParaRPr lang="en-US" sz="1200" dirty="0"/>
                    </a:p>
                  </a:txBody>
                  <a:tcPr anchor="ctr"/>
                </a:tc>
              </a:tr>
              <a:tr h="5457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CNN_VGG16_model </a:t>
                      </a:r>
                      <a:r>
                        <a:rPr lang="en-US" sz="1200" dirty="0"/>
                        <a:t>with trainable -False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>
                          <a:effectLst/>
                        </a:rPr>
                        <a:t>82.00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79.85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>
                          <a:effectLst/>
                        </a:rPr>
                        <a:t>82.30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89.87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85.92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4135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1" y="1667031"/>
            <a:ext cx="6480752" cy="26600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25" y="1154399"/>
            <a:ext cx="5140033" cy="48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7" name="Google Shape;94;p2"/>
          <p:cNvSpPr txBox="1">
            <a:spLocks/>
          </p:cNvSpPr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Candara"/>
                <a:cs typeface="Candara"/>
              </a:rPr>
              <a:t>Transfer Learning         </a:t>
            </a:r>
            <a:r>
              <a:rPr lang="en-US" sz="4000" b="1" dirty="0">
                <a:solidFill>
                  <a:srgbClr val="0070C0"/>
                </a:solidFill>
              </a:rPr>
              <a:t>cont’d… </a:t>
            </a:r>
            <a:endParaRPr lang="en-IN" sz="4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2" name="AutoShape 2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png;base64,iVBORw0KGgoAAAANSUhEUgAAAYYAAAD4CAYAAADo30HgAAAAOXRFWHRTb2Z0d2FyZQBNYXRwbG90bGliIHZlcnNpb24zLjUuMSwgaHR0cHM6Ly9tYXRwbG90bGliLm9yZy/YYfK9AAAACXBIWXMAAAsTAAALEwEAmpwYAAAvRElEQVR4nO3deZxT1fnH8c8zw8CwBmVRUDFaEBWvoOJa3LVWo63WHarj0lZtrdaqNW7tdalG617U/tSqcatSdxt3RSvuikDcKigRURQFCQzbbOf3x7nDZMYZyAyZOVme9+uV10xyc+/9JgN5cu695xwxxqCUUko1KnMdQCmlVH7RwqCUUqoZLQxKKaWa0cKglFKqGS0MSimlmtHCoJRSqhktDEqtBRH5h4hcmKNtDRORahEpD+6/JCK/ysW2g+09JSJVudpeO/Z7qYh8JyJfd3D9lIjsk+tcqm1aGJRqQ/CBtFxElojIIhF5TUROFpFV/2+MMScbYy7Jclur/XAzxswxxvQxxtTnILsvIve02P7+xpj42m67nTk2As4EtjTGrN/Gc/qJyHUiMicojLOC+wO7MqtqooVBqdU7yBjTF9gYiAHnAP/M9U5EpFuut5knNgYWGGPmt7ZQRLoDLwCjgJ8C/YBdgAXADl0VUjWnhUGpLBhj0saYx4EjgSoR2QpARO4UkUuD3weKyH+C1sVCEXlFRMpE5G5gGPBE8I34TyISFhEjIieKyBzgxYzHMovEj0TkLRFJi8hjIrJusK89RGRuZsbGVomI/BQ4Dzgy2N/0YPmqQ1NBrgtE5HMRmS8id4lIKFjWmKMq+Bb/nYic39Z7IyKhYP1vg+1dEGx/H+A5YGiQ485WVj82eG8OMcZ8aIxpMMbMN8ZcYox5spV97SAirwfv8TwRmRgUF8S6Nng9aRGZkfF3OkBEPgxaf1+KyFmr/4uXNi0MSrWDMeYtYC6wayuLzwyWDQLWw344G2PMMcAcbOujjzHmyox1dge2APZrY5fHAicAQ4E64IYsMj4NXAY8EOxvdCtPOy647QlsCvQBJrZ4zjhgJLA38GcR2aKNXf4dCAXb2T3IfLwx5nlgf+CrIMdxray7D/C0MaZ6Ta8rUA+cAQwEdg6y/TZY9hNgN2AzoD+2iC8Ilv0TOClo/W0FvJjl/kqSFgal2u8rYN1WHq8FhgAbG2NqjTGvmDUPRuYbY5YaY5a3sfxuY8z7xpilwIXAEY0np9fSBOAaY8xnwYfyucBRLVorFxljlhtjpgPTgR8UmCDLkcC5xpglxpgUcDVwTJY5BgDzsg1tjHnXGPOGMaYu2Nf/YYsR2Pe/L7A5IMaYj4wx8zKWbSki/Ywx3xtjpma7z1KkhUGp9tsAWNjK438DZgHPishnIhLNYltftGP550AF9tvy2hoabC9z292wLZ1GmVcRLcO2KloaCHRvZVsbZJljAbaYZkVENgsO130tIouxLaOBAMaYF7GtnhuBb0TkFhHpF6x6KHAA8LmIvCwiO2e7z1KkhUGpdhCR7bEfelNaLgu+MZ9pjNkUOAj4o4js3bi4jU2uqUWxUcbvw7DffL8DlgK9MnKVYw9hZbvdr7AnhjO3XQd8s4b1WvouyNRyW19muf7zwH4i0jvL598MfAyMMMb0wx6uk8aFxpgbjDHbYU9mbwacHTz+tjHm58Bg4FFgUpb7K0laGJTKQnBJ5YHA/cA9xphkK885UESGi4gAi7HHwxsvPf0Gewy+vX4pIluKSC/gYuDB4HLWT4BKEYmISAVwAdAjY71vgHDmpbUt/As4Q0Q2EZE+NJ2TqGtPuCDLJOCvItJXRDYG/gjcs/o1V7kb2yp6SEQ2D05aDxCR80TkgFae3xf73laLyObAKY0LRGR7EdkxeD+WAiuAehHpLiITRCRkjKml6W+j2qCFQanVe0JElmA/vM4HrgGOb+O5I7DfgKuB14GbjDEvBcsuBy4IrqZpzxUxdwN3Yg/rVAKngb1KCnvS9Tbst/Ol2BPfjf4d/FwgIq0dT7892PZ/gdnYD9HftyNXpt8H+/8M25K6L9j+GhljVmJPQH+MvYJpMfAW9vDQm62schYwHlgC3Ao8kLGsX/DY99jDWQuAq4JlxwCp4PDTycAvs351JUh0oh6llFKZtMWglFKqGS0MSimlmtHCoJRSqhktDEoppZrRwqCUUqoZLQxKKaWa0cKglFKqGS0MSimlmtHCoJRSqhktDEoppZrRwqCUUqoZLQxKKaWa0cKglFKqmW5rfopSqpCFo4lu2GGsB2Kn0mz82RP7GVAO/C8Vizzmxb2zgH2xk+9k3tLYocfnZPycm6xKtmv+BlUYtDAoVQTC0cSGwEjsfMeNt02ws7r1W82qjSYBjwFbAj/JcrcNXtz7mubFYg7wKfBGsiq5oD2vQeUPLQxKFZhwNLE5MA7YBdgaO4VlXwdRyrBzRw8FdmqxzHhx73/YiXteAaYkq5KfdXE+1UFaGJTKY+FoogLYFtiVpmIwaLUr5QehqeXyKwAv7s0DXsUWiynAtGRVUqfYzENaGJTKM+Fooj9wIPAL7GGd3k4D5c4Q4LDgBlDtxb1XsPNoP5ysSlY7S6aa0cKgVB4IRxNDgIOBQ4A9gAqXebpIH2D/4HazF/ceB+4BntGT2m5pYVDKkXA00ReYAByLPUYvbhM51Qs4Krh968W9B4B7klXJN93GKk1aGJTqYuFoYlvgJGA89luzam4QcCpwqhf3ZgL3Avcmq5Kz3MYqHVoYlOoC4WiiN/bb8EnA9o7jFJIRgA/4XtybDMSSVcln3UYqfloYlOpE4WhiIHAmcAoQchyn0O0J7OnFvXeBK4CHklXJBseZipIWBqU6QTiaGAScBfyO4rmqKF9sh+2Q94kX9y4H7tbLXnNLC4NSORSOJgYDZ2NbCFoQOtdmwB1A1It7fwEmJauSxnGmoqCD6CmVA+FoYp1wNHEVMBvbUtCi0HVGYvtCvOfFvYNchykG2mJQai2EowkBTgQuozB6JBez0cDjQae53ySrkh+7DlSotMWgVAeFo4mxwBvArWhRyCe7AtO8uHe+F/f0y28HaGFQqp3C0cSAcDRxC/AmsIPrPKpVPYBLgXe8uLet6zCFRguDUu0QjiZ+BXwC/Br9/1MIRgNveXHvCi/uVboOUyj0H7ZSWQhHE0PC0UQCe9hoXdd5VLuUA38CZnhxbzfXYQqBFgal1iAcTRwOvA8c4DqLWisjgJe8uHezF/eymbyoZGlhUKoN4Wiidzia+Ce2M5W2EoqDACcDH3hxb5zrMPlKC4NSrQhHE6OBd4ATXGdRnWJD4AUv7unftxVaGJRqIRxNHAW8jp19TBWv7sA/vbh3rRf3yl2HySdaGJQKhKMJCUcTlwL/Anq6zqO6zB+AhBf3dJDDgBYGpVg1LPZDwPmusygn9gPe9OLeZq6D5AMtDKrkhaOJYdhJ6g9xnUU5NRJbHPZ1HcQ1LQyqpIWjiZ2Bt7EdoZTqDzzlxb3TXQdxSQuDKlnhaGJv4HlgsOssKq+UA9d5ce8WL+6V5GdkSb5opcLRxP7Af7CT0CvVml8Dt3lxT1wH6WpaGFTJCUcTBwOPAjp2jlqT44GJudqYiBgRuTrj/lki4udq+1lmeElExq7uOVoYVEkJRxNHAv/GXsOuVDZ+68W9q3K0rZXAL0RkYEdWFpEuGUZcC4MqGeFo4ljgXnSCKtV+Z3px75IcbKcOuAU4o+UCEdlYRF4QkRnBz2HB43eKyDUiMhm4Irh/s4hMFpHPRGR3EbldRD4SkTsztneziLwjIh+IyEXtCamFQZWEYCC8O7AnFpXqiAu8uHduDrZzIzBBRFp2qJsI3GWM2Rr7BeaGjGWbAfsYY84M7q8D7IUtME8A1wKjAE9ExgTPOd8YMxbYGthdRLbONqAWBlX0wtHEbsDd6L93tfYuW9tLWY0xi4G7gNNaLNoZuC/4/W4gc5C/fxtj6jPuP2GMMUAS+MYYkzTGNAAfAOHgOUeIyFTgPWzR2DLbjPofRRW1cDQxCngMO6OXUrlwnRf3frO228DOFd57Nc8xGb8vbbFsZfCzIeP3xvvdRGQT4Cxg76AFkqAdF1toYVBFKxxNbAA8he20pFQu/cOLe8d0dGVjzELscO4nZjz8GnBU8PsEYErH49EPW0zSIrIesH97VtbCoIpSOJroBzwJbOQ6iypKgh2Z9cdrsY2rgcyrk04DjheRGcAxQIcPWRljpmMPIX0A3I4d8iVrYg9TKVU8wtFEN+AZ7Mk5lZ1JqVjkSC/u3Y69dl9lZx6wXbIqOc91kFzSFoMqRlegRUF1jSHAg17cq3AdJJe0MKiiEvRq/qPrHKqk7AJc7zpELmlhUEUjHE1siu2roFRXO2VtTkbnGy0MqiiEo4ke2Ks8+juOokrXTV7cG+E6RC5oYVDF4lpgO9chVEnrA9zvxb2CH4dLC4MqeMHAeKe4zqEUsC1wpesQa0sLgypo4WhiPeBm1zmUynC6F/cOdB1ibWhhUIXu79gBxZTKJ7d4ca+v6xAdpYVBFaxwNPFz4HDXOZRqxRDgz65DdJQWBlWQwtFECLjJdQ6lVuN0L+5t7jpER2hhUIXqSmCo6xBKrUYFzedUKBhaGFTBCUcTe2Analcq3+3rxb1DXYdoLy0MqqCEo4ly7CEkcZ1FqSxd48W9nq5DtIcWBlVoTgC2cB1CqXYYBpznOkR7aGFQBSMcTfQCfNc5lOqAs724t6nrENnSwqAKyR/QE86qMPXATudZELQwqIIQjiYGAOe4zqHUWjjIi3vtmmLTFS0MqlBcgJ3HVqlCdoHrANnQwqDyXjiaCAO/dZ1DqRzYxYt7O7kOsSZaGFQhOAso+KGMlQqc6TrAmmhhUHktHE2sAxznOodSOXSIF/fCrkOszhoLg4gYEbk64/5ZIuJnuwMROU5EJnYwX7uJSHcRuU5EPhWRmSLymIhsmON9DBWRB4Pfx4jIAR3YRoWIvNvK4ykReSjj/mEicucatrWHiOzSxrLjRKRBRLbOeOx9EQm3N3NHiUhYRN7v4OonAb1zmUflt5oFNcyOzWbmuTOZed5Mvnv2OwCWz1nOp5d8yswLZvL5tZ9Tv7z+B+s21DTw6UWfMuvCWcw8bybfPPLNqmVfT/qamRfMZO4tc1c99v2r36/afhcqx15hl7eyaTGsBH4hIgM7O0yOXAb0BTYzxowAHgUeFpGc9ZQ1xnxljDksuDsGaHdhAMYBr7WxbKyIjGrHtvbATkjelrnA+e3YXjMiUt7RdddGOJqoAE51sW/ljpQL6x+1PiMuH8GmF27KwhcWsuLLFXx1x1esf/j6jLh0BP2268d3T/7wA10qhPA5YYZfMpzhFw+nOlnNslnLqF9Wz7JZyxhx6QhMg2HFFytoqGlg0ZRFDNhrgINXyQle3Au52HE2sikMdcAtwBktF4jIxiLygojMCH4Oy2anLb9BZrZCROQlEblCRN4SkU9EZNfg8V4iMinY1wMi8qaIjG2x3V7A8cAZxph6AGPMHdjitlew349FJB5s58FgHUTkzyLydvBt+pbGQiIiw0XkeRGZLiJTReRHjflFpDtwMXCkiEwTkSODVsqgYN0yEZnVRlH9KfBUG2/RVbTSU1JE1hWRR4Psb4jI1sE3/5OBM4IMu7ayvf8Ao0RkZCvbPFpEksHruSLj8WoRuVhE3gR2Du5fISLvBu/HDsHf6jMR+VmwTlhEXgnep6lttWLa4Uhgg7XchiowFf0r6Bm2I0iU9yynx9Ae1H1fx8p5K+k1shcAvUf1ZvG7i3+wrohQXmm/x5h6g6k3dvAUAVNnMMZgag1SLnz31HcM2HcA0s3J6Cp9gd+42HE2sj3HcCMwQURaVriJwF3GmK2Be8ndSILdjDE7YJtbfwke+y3wfbCvS2h9ft/hwBxjTMt/Me8Ajd/ARwK3BNtZTNPVLhONMdsbY7YCegKNMzDdC9xojBmN/VY+r3Gjxpga7JjrDxhjxhhjHgDuASYET9kHmG6Maa2tuifwUhuvfxKwrYgMb/H4RcB7QfbzsO99CvgHcG2Q4ZVWtteAHY20WbERkaHAFcBe2JbP9iJycLC4N/C+MWZHY8yU4P5LxpjtgCXApcC+wCHY4ggwH9jXGLMt9kN9bf89/ODLiCotNd/WsOLzFfT8UU96bNiDJe8tAWDx24upXVjb6jqmwTDrwll8fNrH9BnVh14/6kV5z3L6je3Hp3/+lIqBFZT1KmP5Z8vpt63TK6BP8+JeN5cB2pJVYQg+aO8CTmuxaGfgvuD3u7GHR3Lh4eDnu0A4+H0ccH+Q531gRivrCWDW8PgXxphXg9/voSnznkErJIn9oBwlIn2BDYwxjwT7XWGMWbaG7LcDxwa/nwDc8YMw9gN54Wq2VQ/8DTi3xePjsO8zxpgXgQGtFOu23AfsJCKbZDy2PfbD/ltjTB22CO6WkeGhjOfWAE8HvyeBl40xtcHv4eDxCuDW4D38N7Blltl+IBxN7I6dP1eVqPoV9cyZOIf1x69Pec9yNjxhQxa8sIBZf5lFw4oGpLz1b/pSJgy/ZDgjrxnJ8s+Ws2LuCgAGHTCI4ZcMZ8jRQ5j/8HwG/2IwC19eyJwb5zD/8fld+dIabQgc4WLHa9Keq5KuA05k9ScCW/tQbk1di31Xtli+MvhZDzRW1Gzae7OAjYMP9EzbAh+2kdGISCV2xM7DjDEecGuQqd1tTGPMF8A3IrIXsCOtHy7aH3hmDZu6G/shnXl4rrU8Wb3nwQf/1TTvPby617ei8XBcoNYY07ivBoK/kTGmgaa/0RnAN8BoYCxrd4lp3jazVeczdYYvJn5B/537Exprv/v0GNqDTc7ehOEXDSe0U4jug1f/z6u8dzm9N+9NdbK62ePLP19ut7d+Dxa9uohhvxvGyrkrWfn1ytY209ny8tLVrAuDMWYh9hDHiRkPvwYcFfw+AZiS5ea+AQaLyAAR6UHTYZvVmUJQXUVkS8BrJeNSIA5c03jCVESOBXoBLwZPGyYiOwe/Hx1st7EwfScifYDDgu0tBuY2Hl4RkR6N5yQyLMEeL8x0G7Y1MqnFh2uj1Z1faHwttcC1NL964b8Eh6lEZA/guyBjaxlacyf28Nag4P6bwO4iMjB4v44GXs5iO20JAfOCYnEM9uqLdgtHE32Bg9cihypgxhi+vP1LegzpwcCfNp2eq1tcZ5c3GL59/FvW3XPdH6xbt7iO+qX2v1xDTQPVH1bTfUjzAjL/4fkMPmQwps7YrzgAZfb5Dmzrxb28axm3tx/D1UDmidTTgONFZAb2g+D0NtY7TkTmNt6A9bDHpd/Enhj9OIt93wQMCvZ1DvZQUrqV550LrAA+EZGZ2DmBD8n4tvsRUBVsZ13gZmPMImwrIYm9iuntjO0dA5wWPP81YP0W+5sMbNl48jl47HGgD60fRioHRhhjsnnN/6Tp2zjYkUXHBlliQFXw+BPAIas5+QysOidyAzA4uD8P+35NBqYDU40xj2WRqy03Yd/bN4DNgKUd3M7h2GKuStCymctY9Noiqj+qZtaFs5h14SyWTF/CojcW8ck5nzDz3Jl069+N/rv2B6D2+1pS16QAqEvXMfuK2cy8YCafXvQpfUb1od+YpvMIi99dTM9NelKxTgXlvcvpObwnMy+YCUDPYc6mTDjE1Y7bIk2fl/kt+ECtMMasEJEfAS9gL0mtacc2wsB/ghPMnSa4WupaY8wPPqRFZBzwS2PMyZ2ZoZCFo4mXgN1d5ygxk1KxyJFe3Lsde2Wf6jofJKuSnfqZ1F6F1PO5FzBFRKYDjwCntKcodBURiWJP2rY8cQyAMWaKFoW2haOJoUCbrR6litAoL+6NcB0iU15eKtUaY8wS7AnNtdlGCujUymyMiWEP86iOOYLC+sKiVC4cgr2kPC/of0CVb45a81OUKjp5dZ5BC4PKG+FoYj1gB9c5lHJgRy/uDXEdopEWBpVP9qUDfUeUKgIC/Nx1iEZaGFQ+2dd1AKUcypvDSVoYVD7Zx3UApRza04t7/V2HAC0MKk+Eo4mtgKGucyjlUAUQcR0CCuhyVVX0Ov0wkqmr4ev7zsHU1UJDA71G/pj+u06gZv5nLHjmRkzNCrqFBjPwoLMp6/HDjtffPXkdyz99m/JeIYaeeNOqx79/6Q6Wf/Yu3QdvwsAD7dA31e+/SMOKJfQbmzeHjVVh2Bs7mKVT2mJQ+aLzzy+UV7DeUZcx9ISJDDn+BpbPfpeVX37Mgqf+zjq7H8fQE2+k12Y7s/jNh1pdvY+3D4MPv6jZYw0rl7Lyy48YesJEjGmg5tsUDbUrWfr+8/TdJi++/KnCsqPrAKCFQeWBcDRRTtNw351GRCjrbsfDMQ110FAPItQunEuPjWy/x8rwNiz7pPWJ9So32oryni3HKhRMfZ2dAKauBikrZ/FbD9N3u58h5dogV+22uRf3shkQs1NpYVD5YCRdNK+zaajnqzt+z9y//5LK8Bh6DB1J94Ebs3zWmwAs+3gKdUuynwO4rEcveo3chXl3nka30HpIj97UzPuEXiN26qyXoIpbGXaeFKf0K43KB9t01Y6krJyhx/+dhhXVzH/kr9R8m2LAAaez8PlbSL/6L3oO3xEpa99/i9COhxHa0U4BvuCpG+i/6y9ZMv0ZVsx+j4rBYfrvop25VbvsSNM0AU5oi0HlgzFdvcOyyj5UbuSx/LOpVAzYiPWOvIQhx11P7y13p9s6LUdWz07NN58C0G2dDVj6/osMOjhK7befU7vwy1xGV8XPee9/LQwqH3RJi6F+WZqGFXY2r4balaz4fBoVAzakfukiAIxpIP3a/fQds3+Htr/olXsIjZsADXVggklfpAxT52RmMFW4tnYdQA8lqXzQNYWheiHfJa61H9qmgV6b70qv4Tuw+J3HWDI1AUCvzXaht2cvkKpbsoAFT9/AesGVSN8+fiUr5ySpX76YuTdWERo3gb6jfwLAsk9ep/v6I+jWdwAAPYZuzlf//B0Vg8N0H7xpV7w8VTw28eJe72RVsqMTXa21gpmoRxWncDQxDPjcdQ6lE/XkmR2TVcm3XO1cDyUp18a4DqBUHnI6o5sWBuXacNcBlMpDWhhUSdvIdQCl8pDTqT61MCjXtDAo9UMDXO5cC4NybUPXAZTKQwNd7lwLg3JNWwxK/ZC2GFRpCkcTFUDHuhkrVdz6e3HP2eezFgbl0lD036BSrSkD1nW5c6Vc0daCUm1zdjhJC4NyqUuG2laqQDk7Aa2FQbnU03UApfKYthhUSdLCoFTbtDCokqSFQam26aEkVZK0MCjVtv6udqyFQbmkhUGpttW62rEWBuWSFob8sTj4OQl4JOO+cmeZqx1rYVAuNbgOoAA7UdJ5+KGy5Ow5zySrkr/AnvgcB1wCvIX+rVxwVhh0ak/lkrN/+GqVpcDPU7HIt/hMBA7DDz2XhGeAZ/HTrwJ/9uLeusA+wE+A/dDBD7uCFgZVkpzNaatWOS4Vi0zHD/0a+F3w2C+Dm8EPTQeeScKzwKP46UkAXtzbAlsg9gN2A3p1ffSip4VBlSQtDG5dmopFHsQPjQNubGW5YKdeHQOcAyzFD71MY6Hw09cB13lxrwewK7ZI/ATYuguylwItDKok6aEkdx4D/owf2gh4CKjIYp3ewAHBDfzQ58CzQWviefz088DZXtwbAuyLLRT7AoNyH78kaGFQJUlbDG58AByTqhxfCTwKDO7gdjYGfh3c6vFDb9N02Ole/PRdXtwTYBuaWhM/JrsipGC5qx1rYVAuaWHoeguBn6VikSX4/AvYNkfbLQd2Cm5/ARbhh14IisQz+OnLgcu9uNcH2IOmQrFZjvZfjLTFoErSEtcBSkwdcEQqFvkMP3QucFQn7qs/cGhwAz/0CbY18QwwGT/9HwAv7oVpKhJ7A6FOzFRonBUGMca42rcqceFooh+Qdp2jhJyeikVuwA8diD3H4KofUw3wKo2tCZiGnzZe3CsHdqTpaqex2JZIqRqWrEp+4WLHWhiUU+FoYhH6LbEr3J6KRU7ED20BvAH0cx0ow3zgOZr6TnwD4MW9dWjed6KU5gevA3onq5I1LnauhUE5FY4mZgCe6xxF7jVgz1Tl+N7YXszDHedZHQPMoKk1MQU/vRJW9Z1oLBK7U9x9J2Ymq5LOzr/oOQbl2udoYehMc4FDU5Xj64EHyO+iALbvxOjgdjawrEXfieuB64O+E+NoKhRbB+sWi49d7lwLg3JtjusARWwFcEgqFvkan2uwfQoKTS9g/+AGfmgO0Dhkx/P46ReAc7y4tz7N+0509BLcfKGFQZU0LQyd58RULPIOfuhY4AzXYXJkGHBicGto0XfiPvz03UHfiTE07zvR3VHejvqfy51rYVCufe46QJG6MhWL3Icf2hG4xXWYTlKGvYppR+DPQBo/9GLQmngGPx0DYl7c601T34n9KIy+E05bDHryWTkVjia2Aaa6zlFkngQOSlWOXx94BxjiOI8rM2m80sn2nagG8OLexjTvO9HfVcDVGJisSi5wtXMtDMqpcDTRHdvRrdCa+vnqY2CnVOX4lcDLwA6O8+SLGuB1GlsT8F5G34kdaGpNbI/7vhMLklVJZ/M9gxYGlQfC0cS75G5ohlK2CNgxFYt8gh+6CzjGcZ589i2278Sz2Kud5sGqvhN703S10zAH2V5NViXHOdjvKnqOQeUDLQxrrwE4OigKZ6JFYU0GAeODG/ihJE1DdjyBn34QwIt7I2lqTeyOHWG2szk9vwBaGFR+0HMMa++cVCzyNH5oP+AK12EKkBfczgKWB30nnk3ak9g3ADd4ca87tu9E4/mJ0XRO3wktDEphWwyq4+5JxSJX4Yc2A+7H/THyQtcT+GlwAz80l8YiYftOvIjtO7EezftOrJej/U/L0XY6TM8xKOfC0UQPoBr9otIRbwO7pSrHdwfeBDZ3nKfYNWCv9GocsuMN/HRd0HdiNE2tiXF07IKKGqB/sirpbC4G0MKg8kQ4mpiKndBFZe9rYGyqcvw84HEg4jhPKUoDk2nqOzEbIOg7sTtN5ydGZrm9V5JVyd06I2h76Dc0lS9eQgtDe6zEDnfxJT6Xo0XBlRBwcHADPzSLpsNOL+KnnwTw4t4wmloT+9B234kXOzVtlrTFoPJCOJo4AEi4zlFAjk/FInfih44G7nMdRrWqlqa+E88C77boO9F4SewONJ0X2iNZlXzZRdhMWhhUXghHE72B79H5gLNxXSoWOQM/tB3wCvZkqcp/3wHP0zTvxFcAXtzrj+07sQ/wh2RVcqWzhAEtDCpvhKOJydgxbVTbngP2T1WOH4g9Cbqh4zyq496nqTXxX/z0Csd5VnE1tZ9SrXnSdYA8Nws4MlU5vhx4GC0KhW4r4ExscVgY9EHJC1oYVD7RcwxtWwL8PBWLfA/cBOziOI/KrUrszHV5QQuDyhupWORDYLbrHHnIABNSsciH+KHfY+ciUMVlWuN4TflAC4PKNw+6DpCHLkzFIk/gh/YCrnEdRnWKJ1wHyKSFQeWbu1wHyDOTUrHIX/FDmwCT0L5Hxep+1wEy6VVJKu+Eo4n3sFMzlrr3gHGpyvFl2Ovht3KcR3WOGfjp0a5DZNIWg8pHd7sOkAfmAwenKscvx74fWhSKV161FkALg8pP9wH1rkM4VAscmopF5gA+jcMtqGKlhUGpNUnFIl9je4iWqlNTscgU/NBhwIWuw6hO9VbjwHv5RAuDylelejjpplQscgt+aDRwJ50zEYzKH3e6DtAaLQwqXz2MHVumlLwEnI4fGgg8StdMI6ncWUKefgHSwqDyUioWWY7t4VsqUsDhqcrxgu3LEXaaRnWFu/HT1a5DtEYLg8pnE4G8GVisEy3FDnfxHXA9doIXVfzy9ouPFgaVt1KxyLcUf4c3A1SlYpEZ+KHfAKe4DqS6xMv46Q9ch2iLFgaV767GzrNbrC5JxSIP4Yd2xbaQVGm40XWA1dHCoPJaKhb5hDwbRyaHHgF8/NAw4CF0kqJSMRN7cUXe0sKgCsFVrgN0gveBY1OV43sCjwGDHOdRXecy/HRed+DUwqDyXioWmQK84DpHDi0AfpaKRaqBO9BxoUrJbOAe1yHWRAuDKhRnY0/UFro64PBULDIbP3Q+cITrQKpLXY6frnMdYk20MKiCkIpF3gPudZ0jB85IxSKT8UM/Ay5xHUZ1qTnkaU/nlrQwqEJyPoXdr+G2VCwyET80Cns4QYe7KC2X4KdrXYfIhhYGVTCC0UZvcJ2jg14FfocfWgd7srmv4zyqa00HbncdIltaGFShuQx78raQfAEcmqocXw88APzIcR7V9c7ATxdMfxwtDKqgpGKRNHCx6xztsBw4OBWLfIO97HZfx3lU13sMPz3ZdYj20MKgCtGNwNuuQ2TphFQsMhU/dBzwB8dZVNerAc5yHaK9tDCogpOKReqBE7D/6fJZLBWL3I8f2gn4h+swyonr8dOzXIdoLy0MqiClYpH3secb8tV/gPPxQxtgh77o4ThPu62oM+xwazWj/1HNqJuq+ctke0HYvz+oZdRN1ZRdtJh3vmq7A++iFYbDJi1j84nVbHFjNa9/YS/fP+e5FWx9czXHPrJ81XPvnl7D9W+s7NwX1PU+xU7NWnC0MKhCdhmQdB2iFR8BE1KV47tjJ9xZ322cjulRDi9W9Wb6yX2YdlJvnv60jjfm1rHV4DIePqInu21cvtr1T396BT8d3o2PT+3D9JN7s8WgctIrDK/NrWfGKX2oN4bkN/UsrzXcOb2W327fvYteWZcwwK/x08tcB+kILQyqYKVikVrsIaV8GndmEXZuhcXAbcBYt3E6TkTo0912tahtgNp62/Fii0HljBy4+qKweKXhv5/XceI2dlzA7uVC/0qhTKCm3mCMYXktVJTD316r4bQdulNRXlTdOm4ptBPOmbQwqIKWikXewQ7NnQ/qgSNTschM/NDZwATXgdZWfYNhzD+qGfy3Jey7aTd23LBbVut99n0Dg3oJxz+2gm3+r5pfPb6cpTWGvj2EQ7eoYJv/W8om/csI9RDe/qqen29eVAPLzgX+5DrE2tDCoIrBn4F3XYcAzknFIs/ih/YHYq7D5EJ5mTDt5D7M/WNf3vqqnvfnZ9c4q2uAqfMaOGVsBe+d1IfeFUJsij2H8Kcf92DayX24er9KLpy8kov36MFtU2s44t/LuPS/RXGe4ST89GLXIdaGFgZV8FKxyErgMOB7hzHuTsUiV+OHNgPuo8j+b/WvFPbYuBtPz8pu/LcN+wkb9pNVLYzDtuzG1K+b9+96b54tMpsNKOOu6bVMOrwX78+vZ+aCfDoy2G7X46efdB1ibRXVP15VulKxSAo4BjcjsL4F/AY/FAIeB/o7yJBz3y5tYNEK+3YurzU8P7uOzQdm95Gxfp8yNgqV8b/v7If8C7Pr2LLFuhdOXsnFe/agtgHqg79amcCyghhNqFXvUOCHkBppYVBFIxWLJIDLu3i384BDUpXja4B/ASO7eP+dZl61Yc/4Ura+uZrtb13Kvpt248DNKnjko1o2vGYJr8+tJ3LfMva7ZykAXy1p4IB7my7C+fv+lUx4eDlb31zNtK8bOG/Xpit2H/24lu2HljO0bxn9K4WdNyzHu7kaERi9/upPbOepNHAEfjrf+9ZkRYwphiHulbLC0UQ58CywVxfsbiWweyoWeRM/dAVF8m1Rdchh+OmHXIfIFW0xqKIS9Io+GviqC3b3m6AoTECLQimbWExFAbQwqCKUikXmAz8DqjtxN9ekYpG78ENjsf0VVGl6DjjDdYhc00NJqmiFo4n9gCeAXF8k/yxwQKpy/CDsCccNcrx9VRg+AnbGT6ddB8k1bTGoopWKRZ7B9ozO5befmcCRqcrx3YCH0aJQqr4FIsVYFEALgypyqVjkHuCcHG1uMXa4i0XAzcDOOdquKiwrgYPx07NdB+ksWhhU0UvFIn8Drl3LzTQAE1KxyEf4odOA49c+mSpADUAVfvo110E6kxYGVSrOxPZI7qgLUrHIf/BDe5M/YzOprncyfvoB1yE6m558ViUj6OPwT6Cqnaven4pFjsYP/Qjby3ndnIdTheBs/PRVrkN0BS0MqqSEownBTg16SparTAXGBSebXwdGdVY2ldfOx0/n88RQOaWFQZWkcDRxJXD2Gp72DbB9qnL8XOyEOz/r7FwqL/n46Ytch+hKeo5BlaRULPIn4C+reUoNcGgqFvkCuBgtCqXIAGeWWlEAbTGoEheOJv5I6yeTf52KRW7DDx0OTOriWMq9OuBE/PRdroO4oIVBlbxwNDEee1K6MnjoxlQscip+aAzwKtDLVTblxHLgSPz0E66DuKKFQSkgHE3shD2P8CHwk1Tl+HWAt4GNXeZSXS4NHISffsV1EJe0MCgVCEcTw4Clqcrxi4Hngd0cR1Jd6xPg5/jpj10HcU0Lg1It+aGLgQtdx1Bd6ing6GId+6i99KokpX7oWuAZ1yFUl7kSOFCLQhNtMSjVGj9UBvwVOwCfOE6jOscy4Ff46X+5DpJvtDAotTp+aB/gLmCI6ygqp94Dxuv5hNbpoSSlVsdPPw9sDTzuOorKCQNcBeykRaFt2mJQKlt+6BRsZ7ierqOoDvkKOBY//YLrIPlOWwxKZctP3wxsB0xxHUW1232Ap0UhO9piUKq9/JAAvwKuANZxnEat3izgt/jp51wHKSRaGJTqKD+0HvbS1qNdR1E/UIO9DPWv+OkVrsMUGi0MSq0tP/QT4DpgC8dJlPUicCp++iPXQQqVFgalcsEPlQMnABehl7a6MgOI4qefch2k0GlhUCqX/FAv4AzgT0A/x2lKxefYIUzuxU83uA5TDLQwKNUZ/NBAIAqcBPRxnKZYzQP+BtyEn17pOkwx0cKgVGfyQ+sAvwNOAwY5TlMsPsZ2UrsbP13jOkwx0sKgVFfwQz2B44GzgE0cpylUr2OvNHoMP60fXJ1IC4NSXcmepN4f2w8iAnRzGyjvVQMPALfhp99wHaZUaGFQyhU/NAQ4DlskNnUbJu+8AdwGPICfrnYdptRoYVDKNduTenfgcOAQSvdy10+BB7HnDj5wHaaUaWFQKp/YeSB2Bg4FfkHxzzk9A3gMeBg/Pc1xFhXQwqBUPvNDY4C9gtuuFH7fiK+Bl4Lbs/jp2U7TqFZpYVCqUNgT19sBe2IPPY0l/y+B/Rx4E1sIJuscCIVBC4NShcwPDQO2BUZjJxQaBYSBHl2cZBnwP2A6MC24TcdPL+riHCoHtDAoVWzsyewh2P4S4eA2DBgA9McOFd4/uIWA8ja2VAMsAtItfn4NpLCtAfvTT3+b09egnNLCoFSps4UEoPlPP13vJA8gItXGmC4bSkREDgYuBroDtcCFxphHc7yP24BrjDEfish5xpjLcrn9XNLCoJTKO11ZGERkNPAQsK8xZraIbAI8B/zCGDOjk/bZpYWvvXRqT6VUQRCRl0RkbPD7QBFJBb8fJyIPi8jTIjJTRK7MWOdEEfkkWPdWEZnYyqbPAi4zxswGCH5eDpydsd/rROQ1EXlfRHYIHt8heOy94OfI4PFyEblKRJIiMkNEfp+ZX0RiQE8RmSYi94rIJSJyekbmv4rIabl/B7On3fGVUsVgDLANsBL4n4j8HajHDse9LbAEO4HP9FbWHYUdlC/TO9jBDxv1NsbsIiK7AbcDW2EH89vNGFMnIvsAl2H7n/wGe35nm2DZupkbNsZEReRUY8wYABEJAw8D14tIGXAUsENH3oRc0cKglCoGLxhj0gAi8iG2Y+BA4GVjzMLg8X8Dm7WyrgAtj6m3fOxfAMaY/4pIPxHpD/QF4iIyInhuRfDcfYB/GGPqgnUWri64MSYlIgtEZBtgPeA9Y8yC7F5259BDSUqpQlFH02dWZYtlmfMx1GO/9ArZ+QDbJyTTtsCHGfdbFg4DXAJMNsZsBRyUkam1QrMmt2HHzToe2yJxSguDUqpQpLAd/AAOy+L5bwG7i8g6ItINe5inNVcB5waHdBoP7ZwHXJ3xnCODZeOAdNA6CQFfBsuPy3jus8DJwT5peSgpUCsiFRn3HwF+CmwPPJPFa+tUeihJKZWPeonI3Iz712A/wCeJyDHY8wWrZYz5UkQuw/a8/grbAki38rxpInIO8ETwYV0L/MkYMy3jad+LyGvYIUlOCB67Enso6Y8t8tyGPWQ1Q0RqgVuBlie9bwmWTzXGTDDG1IjIZGCRMcbZZcKN9HJVpVTREpE+xpjq4Nv7I8DtxphH2rmNl4CzjDHvdEbGYB9lwFTgcGPMzM7aT7b0UJJSqpj5IjINeB+YDTzqNE0rRGRLYBb2BLrzogDaYlBKKdWCthiUUko1o4VBKaVUM1oYlFJKNaOFQSmlVDNaGJRSSjWjhUEppVQz/w85cAWcWH6VywAAAABJRU5ErkJggg==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Google Shape;95;p2"/>
          <p:cNvSpPr txBox="1">
            <a:spLocks/>
          </p:cNvSpPr>
          <p:nvPr/>
        </p:nvSpPr>
        <p:spPr>
          <a:xfrm>
            <a:off x="307973" y="1154403"/>
            <a:ext cx="5280027" cy="496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800" b="1" dirty="0"/>
              <a:t>Modeling - Using </a:t>
            </a:r>
            <a:r>
              <a:rPr lang="en-US" sz="1800" b="1" dirty="0" smtClean="0"/>
              <a:t>VGG16 </a:t>
            </a:r>
            <a:r>
              <a:rPr lang="en-US" sz="1800" b="1" dirty="0"/>
              <a:t>with trainable = </a:t>
            </a:r>
            <a:r>
              <a:rPr lang="en-US" sz="1800" b="1" dirty="0" smtClean="0"/>
              <a:t>True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AutoShape 4" descr="data:image/png;base64,iVBORw0KGgoAAAANSUhEUgAAAfsAAAFNCAYAAAAHGMa6AAAAOXRFWHRTb2Z0d2FyZQBNYXRwbG90bGliIHZlcnNpb24zLjUuMywgaHR0cHM6Ly9tYXRwbG90bGliLm9yZy/NK7nSAAAACXBIWXMAAAsTAAALEwEAmpwYAAApGUlEQVR4nO3de5wV9X3/8debiwIqKrr6U1YFEzQKXhIRtUmN8VLAqGirCbQqXiqNpVXTkCgmv0ST0GrjrWolVWNAoyBqjMao0RCJTTQgGBAQjURRNhBBVAQDBvDTP+a7Oi5nd8/CObvs7Pv5eMzjzHzn9p1ze5/5zpwZRQRmZmZWXJ3augJmZmZWXQ57MzOzgnPYm5mZFZzD3szMrOAc9mZmZgXnsDczMys4h73ZFkjSIknHtnCePpJCUpdq1avB+rpL+qmklZLuaaV1tvh5MTOHvXUAkj4j6akUSm9K+o2kQ9u6XgVwKrArsFNEnFaJBUrqKek6Sa9JWi1pYRreuRLLb2Sdl0n6UTPTLJK0JtWpvruxWnUyqzSHvRWapJ7AQ8ANQC+gN3A58F5b1qsg9gJ+HxHrWzpjqdYHSVsBU4H+wBCgJ/BXwApg0OZVtSJOjIhtc92/tHWFzMrlsLei2wcgIiZFxIaIWBMRj0XEc/UTSDpH0gJJb0n6uaS9UvnFkn5bH0ySzpc0X1K3hiuRtKOkhyQtT8t5SFJtbvw0Sd9JrQqrJD2W31uVdIakVyWtkPT1pjYoNZ9fnaZfKenXkrqXmO7stF2rJL0s6Z9y43ZOdXw7tXb8r6ROue3+Y5rvRUnHlFj25cA3gS+mvdxzJXWS9I1Ur2WSbpe0fZq+/hDDuZJeA35ZYtPOBPYETomI5yPi/YhYFhHfiYiHc9MdLOm5tO13518PSSdImp226ylJB+bGbbRdkoYAl+a2Y05Tz30pksZLujc3fKWkqcqU8774bqrramWHRXaSdKekdyQ9I6lPmlaSrk3P7cr0HAxoaX2tg4oId+4K25HtHa4AJgJDgR0bjD8ZWAjsB3QBvgE8lcZ1Ap4ELgP6AW8Bn2xkPTsBfwf0ALYD7gF+khs/DfgD2Y+P7mn4ijRuf2A1cCSwNXANsB44tpF1/XeavzfQmWzvd2ugDxBAlzTd54GPAQI+C/wZ+FQa9x/A94GuqfvrNN2+wGJg9zRdH+BjjdTjMuBHueFz0nO5N7At8GPgjtxyArgd2AboXmJ5k4GJzbyei4AZwO5kLTULgC+lcZ8ClgGHpedlZJp+66a2q+F2NLHexl6PHsDvgbPS8/gGUNuC98XC9DptDzyflnUs2fvxduCHadrBwCxgh/Ra7Qfs1tafMXfto2vzCrhzV+0ufSlOAOpSiD4I7JrGPQKcm5u2UwrFvdJwH+DNFCpjW7DOg4G3csPTgG/khv8ZeDT1fxOYnBu3DfCXUuGS6rcGOKjEuPpA7dJInX4CXJj6vw08AHy8wTQfT4F5LNC1mW38SEiSNcH/c254X2BdCq36uu3dxPIeJ/0AamKaRcDpueH/BL6f+scD32kw/YtkP3Qa3a6G29HEelcDb+e683LjB6X3yavAiBa+L76eG74aeCQ3fCIwO/UfTfZD4HCgU1t9nty1z87N+FZ4EbEgIs6KiFpgANle4XVp9F7Af6Vm37fJvrBFttdMRCwCniALq/9ubB2Sekj6n9SE/Q5Zi8AOkjrnJvtTrv/PZHu/pPosztX3XbLWiFJ2BrqRtRI0SdLQdBjizbRtx6f5Ab5Htkf5WGrivySteyFwEVkALpM0WdLuza0rtx2v5oZfJQv6XXNli2ncCmC3MtbT2PO4F/CV+tcybfMeZHvzm7Nd9U6OiB1y3S31IyJiBvAy2XtnSn15me+L13P9a0oMb5vW8UvgRrL34euSblZ2TopZsxz21qFExAtke/n1xzoXA//U4Eu8e0Q8BSDpeOAIsr3W7zWx6K+Q7ckeFhE9yZrkIfvyb85SslAirbMHWfNvKW8Aa8mafRslaWvgPuAqslaMHYCH6+sTEasi4isRsTfZ3uO/1R+bj4i7IuIzZOEZwJVlbAPAkjRPvT3JWlLy4dXUbTZ/AQyWtE2Z62toMTCuwWvZIyImQZPbtdm3/pQ0muxwwRLga7lRm/O+2EhEXB8Rh5CdxLgP8NVNrrR1KA57KzRJn5D0lfqToiTtAYwAfpsm+T4wVlL/NH57Sael/p2BHwD/SHb898QU/qVsR7YX9rakXsC3WlDNe4ETlP1FcCuyJvaSn82IeB+4DbhG0u6SOks6IoV73lZk4bMcWC9pKPA39SPTiWwflyTgHWADsEHSvpKOTstbm7ZpQ5nbMQn4sqS+krYF/h24O8o/W/8OssC+L71undLJapc28bzn3QJ8SdJh6WS2bSR9XtJ2zWzX60AfpRMUW0rSPsB3gdOBM4CvSTo4jd6c90XD9Ryatq0r8G7ajnJfG+vgHPZWdKvITtiaLuldspCfR7bHRUTcT7aHNzk1s84jO5EP4GbggYh4OCJWAOcCt0oqtdd9HdmJd2+kdTxabgUjYj4wGriLbC//LbLzCxozBpgLPEN22OFKGnyWI2IVcAFZk/JbwN+TnatQrx/ZnvRq4GngpoiYRvYD4Yq0HX8CdiE7W70ct5EF9pPAK2Rh9K9lzktEvEd2TP0FsuP375CdjLczML2M+WcC55E1db9FdpjirDS6qe2qvyDQCknPNrGKn+qj/7O/X9k/NX4EXBkRcyLipbTcO9IPi+vYxPdFCT3JftC8RXaIZAVZy41ZsxSx2S1YZmZmtgXznr2ZmVnBOezNzMwKzmFvZmZWcFUL+3T26+xc946kiyT1kvS4pJfS4465ecYqu/HFi5IG58oPkTQ3jbs+nUFsZmZmZWiVE/TSBST+SHZW9GjgzYi4Il3IY8eIuFjS/mR/3RlEdnGOXwD7RMQGSTOAC8nOZn0YuD4iHql6xc3MzAqgVe57DRwD/CEiXpU0DDgqlU8ku1zkxcAwskuGvge8ImkhMEjSIqBnRDwNIOl2suuZNxn2O++8c/Tp06fiG2JmZrYlmjVr1hsRUVNqXGuF/XCyvXbIrua1FCAilkraJZX35sMLnUD2P+PeZNfWritR3qQ+ffowc+bMza23mZlZuyDp1cbGVf0EvXRFsJP48MIVjU5aoiyaKC+1rlGSZkqauXz58pZV1MzMrKBa42z8ocCzEVF/fezXJe0GkB6XpfI6ctcHB2rJrjNdl/oblm8kIm6OiIERMbCmpmRLhpmZWYfTGmE/gg+b8CG7ZOfI1D+S7Dab9eXDJW0tqS/Z5TxnpCb/VZIOT2fhn5mbx8zMzJpR1WP26e5dxwH/lCu+Apgi6VzgNeA0yK4PLmkK8DzZnbJGR0T9TR7OJ7tTWXeyE/N8Jr6ZmVXEunXrqKurY+3atW1dlbJ069aN2tpaunbtWvY8hb02/sCBA8Mn6JmZWXNeeeUVtttuO3baaSe29Mu4RAQrVqxg1apV9O3b9yPjJM2KiIGl5vMV9MzMrENbu3Ztuwh6AEnstNNOLW6FcNibmVmH1x6Cvt6m1NVhb2ZmVnAOezMzs4Jz2JuZmW2id999l89//vMcdNBBDBgwgLvvvptZs2bx2c9+lkMOOYTBgwezdOlSVq5cyb777suLL74IwIgRI7jllltarZ6tdblcMzOzwnn00UfZfffd+dnPfgbAypUrGTp0KA888AA1NTXcfffdfP3rX+e2227jxhtv5KyzzuLCCy/krbfe4rzzzmu1ejrszaps/DNPtnUVWtX5hx7Z1lUwazUHHHAAY8aM4eKLL+aEE05gxx13ZN68eRx33HEAbNiwgd122w2A4447jnvuuYfRo0czZ86cVq2nw97MzGwT7bPPPsyaNYuHH36YsWPHctxxx9G/f3+efvrpjaZ9//33WbBgAd27d+fNN9+ktra2xBKrw8fszczMNtGSJUvo0aMHp59+OmPGjGH69OksX778g7Bft24d8+fPB+Daa69lv/32Y9KkSZxzzjmsW7eu1erpPXszM7NNNHfuXL761a/SqVMnunbtyvjx4+nSpQsXXHABK1euZP369Vx00UV07dqVW2+9lRkzZrDddttx5JFH8t3vfpfLL7+8VerpsDczM9tEgwcPZvDgwRuVP/nkxufqLFiw4IP+a665pqr1asjN+GZmZgXnsDczMys4h72ZmVnBOezNzMwKzmFvZmZWcA57MzOzgnPYm5mZtTFJnHHGGR8Mr1+/npqaGk444YSKLN//szczM8up9P0syrlfxDbbbMO8efNYs2YN3bt35/HHH6d3794Vq4P37M3MzLYAQ4cO/eDueZMmTWLEiBEVW7bD3szMbAswfPhwJk+ezNq1a3nuuec47LDDKrZsh72ZmdkW4MADD2TRokVMmjSJ448/vqLL9jF7MzOzLcRJJ53EmDFjmDZtGitWrKjYch32ZmZmW4hzzjmH7bffngMOOIBp06ZVbLluxjczM9tC1NbWcuGFF1Z8ud6zNzMzyynnr3KVtnr16o3KjjrqKI466qiKLN979mZmZgXnsDczMys4h72ZmVnBOezNzMwKrqphL2kHSfdKekHSAklHSOol6XFJL6XHHXPTj5W0UNKLkgbnyg+RNDeNu16SqllvMzOzIqn2nv1/AY9GxCeAg4AFwCXA1IjoB0xNw0jaHxgO9AeGADdJ6pyWMx4YBfRL3ZAq19vMzKwwqhb2knoCRwI/AIiIv0TE28AwYGKabCJwcuofBkyOiPci4hVgITBI0m5Az4h4OiICuD03j5mZWbvXuXNnDj744A+6RYsWVXT51fyf/d7AcuCHkg4CZgEXArtGxFKAiFgqaZc0fW/gt7n561LZutTfsHwjkkaRtQCw5557Vm5LzMysw1izZmpFl9e9+zFlTNOd2bNnV3S9edVsxu8CfAoYHxGfBN4lNdk3otRx+GiifOPCiJsjYmBEDKypqWlpfc3MzAqpmmFfB9RFxPQ0fC9Z+L+emuZJj8ty0++Rm78WWJLKa0uUm5mZFcKaNWs+aMI/5ZRTKr78qjXjR8SfJC2WtG9EvAgcAzyfupHAFenxgTTLg8Bdkq4Bdic7EW9GRGyQtErS4cB04EzghmrV28zMrLVVuxm/2tfG/1fgTklbAS8DZ5O1JkyRdC7wGnAaQETMlzSF7MfAemB0RGxIyzkfmAB0Bx5JnZmZmZWhqmEfEbOBgSVGlTxbISLGAeNKlM8EBlS0cmZmZh2Er6BnZmZWcL7FrZmZWU45f5WrtFK3uK0k79mbmZkVnMPezMys4Bz2ZmZmBeewNzOzDi+79Ur7sCl1ddibmVmH1q1bN1asWNEuAj8iWLFiBd26dWvRfD4b38zMOrTa2lrq6upYvnx5W1elLN26daO2trb5CXMc9mZm1qF17dqVvn37tnU1qsrN+GZmZgXnsDczMys4N+OXMP6ZJ9u6Cq3m/EOPbOsqmJlZlXnP3szMrOAc9mZmZgXnsDczMys4h72ZmVnBOezNzMwKzmFvZmZWcA57MzOzgnPYm5mZFZzD3szMrOAc9mZmZgXnsDczMys4h72ZmVnBOezNzMwKzmFvZmZWcA57MzOzgnPYm5mZFZzD3szMrOC6VHPhkhYBq4ANwPqIGCipF3A30AdYBHwhIt5K048Fzk3TXxARP0/lhwATgO7Aw8CFERHVrLuZbZo1a6a2dRVaTffux7R1FczK0hp79p+LiIMjYmAavgSYGhH9gKlpGEn7A8OB/sAQ4CZJndM844FRQL/UDWmFepuZmRVCWzTjDwMmpv6JwMm58skR8V5EvAIsBAZJ2g3oGRFPp73523PzmJmZWTOqHfYBPCZplqRRqWzXiFgKkB53SeW9gcW5eetSWe/U37DczMzMylDVY/bApyNiiaRdgMclvdDEtCpRFk2Ub7yA7AfFKIA999yzpXU1MzMrpKru2UfEkvS4DLgfGAS8nprmSY/L0uR1wB652WuBJam8tkR5qfXdHBEDI2JgTU1NJTfFzMys3aranr2kbYBOEbEq9f8N8G3gQWAkcEV6fCDN8iBwl6RrgN3JTsSbEREbJK2SdDgwHTgTuKFa9TYz29KNf+bJtq5Cqzr/0CPbugrtXjWb8XcF7pdUv567IuJRSc8AUySdC7wGnAYQEfMlTQGeB9YDoyNiQ1rW+Xz417tHUmdmZmZlqFrYR8TLwEElylcAJf+cGhHjgHElymcCAypdRzMzs47AV9AzMzMrOIe9mZlZwTnszczMCs5hb2ZmVnAOezMzs4Jz2JuZmRWcw97MzKzgHPZmZmYF57A3MzMrOIe9mZlZwTnszczMCs5hb2ZmVnAOezMzs4Jz2JuZmRWcw97MzKzgHPZmZmYF57A3MzMrOIe9mZlZwTnszczMCs5hb2ZmVnAOezMzs4Jz2JuZmRWcw97MzKzgHPZmZmYF57A3MzMrOIe9mZlZwTnszczMCs5hb2ZmVnAOezMzs4Jz2JuZmRVc1cNeUmdJv5P0UBruJelxSS+lxx1z046VtFDSi5IG58oPkTQ3jbtekqpdbzMzs6JojT37C4EFueFLgKkR0Q+YmoaRtD8wHOgPDAFuktQ5zTMeGAX0S92QVqi3mZlZIVQ17CXVAp8Hbs0VDwMmpv6JwMm58skR8V5EvAIsBAZJ2g3oGRFPR0QAt+fmMTMzs2ZUe8/+OuBrwPu5sl0jYilAetwllfcGFuemq0tlvVN/w/KNSBolaaakmcuXL6/IBpiZmbV3Xaq1YEknAMsiYpako8qZpURZNFG+cWHEzcDNAAMHDiw5jX3UmjVT27oKrap792PaugpmZq2uamEPfBo4SdLxQDegp6QfAa9L2i0ilqYm+mVp+jpgj9z8tcCSVF5botzMzMzKULVm/IgYGxG1EdGH7MS7X0bE6cCDwMg02UjggdT/IDBc0taS+pKdiDcjNfWvknR4Ogv/zNw8ZmZm1oxq7tk35gpgiqRzgdeA0wAiYr6kKcDzwHpgdERsSPOcD0wAugOPpM7MzDqAjnS4sVqHGpsNe0nbAGsi4n1J+wCfAB6JiHXlriQipgHTUv8KoOTWRMQ4YFyJ8pnAgHLXZ2ZmZh8qpxn/SaCbpN5k/4s/m2wv28zMzNqBcsJeEfFn4G+BGyLiFGD/6lbLzMzMKqWssJd0BPAPwM9SWVsc6zczM7NNUE7YXwSMBe5PJ9HtDTxR1VqZmZlZxTS7hx4RvwJ+lU7UIyJeBi6odsXMzMysMprds5d0hKTnSTezkXSQpJuqXjMzMzOriHKa8a8DBgMrACJiDnBkFetkZmZmFVTWFfQiYnGDog0lJzQzM7MtTjln1S+W9FdASNqK7Hj9gmbmMTMzsy1EOXv2XwJG8+GtZg9Ow2ZmZtYOlHM2/htk/7E3MzOzdqica+P/kBL3j4+Ic6pSIzMzM6uoco7ZP5Tr7wacgu8nb2Zm1m6U04x/X35Y0iTgF1WrkZmZmVVUWX+9a6AfsGelK2JmZmbVUc4x+1Vkx+yVHv8EXFzlepmZmVmFlNOMv11rVMTMzMyqo9Gwl/SppmaMiGcrXx0zMzOrtKb27K9uYlwAR1e4LmZmZlYFjYZ9RHyuNStiZmZm1VHO/+yRNADYn+x/9gBExO3VqpSZmZlVTjln438LOIos7B8GhgK/Bhz2ZmZm7UA5/7M/FTgG+FNEnA0cBGxd1VqZmZlZxZQT9msj4n1gvaSewDJg7+pWy8zMzCqlqb/e3QhMAmZI2gG4BZgFrAZmtErtzMzMbLM1dcz+JeAqYHeygJ8EHAf0jIjnWqFuZmZmVgGNNuNHxH9FxBHAkcCbwA+BR4CTJfVrpfqZmZnZZmr2mH1EvBoRV0bEJ4G/J7vF7QtVr5mZmZlVRLNhL6mrpBMl3Um2Z/974O+qXjMzMzOriEbDXtJxkm4D6oBRZP+x/1hEfDEiftLcgiV1kzRD0hxJ8yVdnsp7SXpc0kvpccfcPGMlLZT0oqTBufJDJM1N466XpM3YZjMzsw6lqT37S4Gngf0i4sSIuDMi3m3Bst8Djo6Ig4CDgSGSDgcuAaZGRD9gahpG0v7AcKA/MAS4SVLntKzxZD84+qVuSAvqYWZm1qE1dYLe5yLiloh4c1MWHJnVabBr6gIYBkxM5ROBk1P/MGByRLwXEa8AC4FBknYj+wfA0xERZFfuq5/HzMzMmlHORXU2maTOkmaTXYjn8YiYDuwaEUsB0uMuafLewOLc7HWprHfqb1huZmZmZahq2EfEhog4GKgl20sf0MTkpY7DRxPlGy9AGiVppqSZy5cvb3F9zczMiqiqYV8vIt4GppEda389Nc2THpelyeqAPXKz1QJLUnltifJS67k5IgZGxMCamppKboKZmVm7VbWwl1STLrOLpO7AsWT/z38QGJkmGwk8kPofBIZL2lpSX7IT8Wakpv5Vkg5PZ+GfmZvHzMzMmlHW/ew30W7AxHRGfSdgSkQ8JOlpYIqkc4HXgNMAImK+pCnA88B6YHREbEjLOh+YAHQn+6//I1Wst5mZWaFULezT9fM/WaJ8Bdktc0vNMw4YV6J8JtDU8X4zMzNrRKscszczM7O247A3MzMrOIe9mZlZwTnszczMCs5hb2ZmVnAOezMzs4Jz2JuZmRWcw97MzKzgHPZmZmYF57A3MzMrOIe9mZlZwTnszczMCs5hb2ZmVnAOezMzs4Jz2JuZmRWcw97MzKzgHPZmZmYF57A3MzMrOIe9mZlZwTnszczMCs5hb2ZmVnAOezMzs4Jz2JuZmRWcw97MzKzgHPZmZmYF57A3MzMrOIe9mZlZwTnszczMCs5hb2ZmVnAOezMzs4KrWthL2kPSE5IWSJov6cJU3kvS45JeSo875uYZK2mhpBclDc6VHyJpbhp3vSRVq95mZmZFU809+/XAVyJiP+BwYLSk/YFLgKkR0Q+YmoZJ44YD/YEhwE2SOqdljQdGAf1SN6SK9TYzMyuUqoV9RCyNiGdT/ypgAdAbGAZMTJNNBE5O/cOAyRHxXkS8AiwEBknaDegZEU9HRAC35+YxMzOzZrTKMXtJfYBPAtOBXSNiKWQ/CIBd0mS9gcW52epSWe/U37DczMzMylD1sJe0LXAfcFFEvNPUpCXKoonyUusaJWmmpJnLly9veWXNzMwKqKphL6krWdDfGRE/TsWvp6Z50uOyVF4H7JGbvRZYksprS5RvJCJujoiBETGwpqamchtiZmbWjlXzbHwBPwAWRMQ1uVEPAiNT/0jggVz5cElbS+pLdiLejNTUv0rS4WmZZ+bmMTMzs2Z0qeKyPw2cAcyVNDuVXQpcAUyRdC7wGnAaQETMlzQFeJ7sTP7REbEhzXc+MAHoDjySOjMzMytD1cI+In5N6ePtAMc0Ms84YFyJ8pnAgMrVzszMrOPwFfTMzMwKzmFvZmZWcA57MzOzgnPYm5mZFZzD3szMrOAc9mZmZgXnsDczMys4h72ZmVnBOezNzMwKzmFvZmZWcA57MzOzgnPYm5mZFZzD3szMrOAc9mZmZgXnsDczMys4h72ZmVnBOezNzMwKzmFvZmZWcA57MzOzgnPYm5mZFZzD3szMrOAc9mZmZgXnsDczMys4h72ZmVnBOezNzMwKzmFvZmZWcA57MzOzgnPYm5mZFZzD3szMrOCqFvaSbpO0TNK8XFkvSY9Leik97pgbN1bSQkkvShqcKz9E0tw07npJqladzczMiqiae/YTgCENyi4BpkZEP2BqGkbS/sBwoH+a5yZJndM844FRQL/UNVymmZmZNaFqYR8RTwJvNigeBkxM/ROBk3PlkyPivYh4BVgIDJK0G9AzIp6OiABuz81jZmZmZWjtY/a7RsRSgPS4SyrvDSzOTVeXynqn/oblZmZmVqYt5QS9Usfho4ny0guRRkmaKWnm8uXLK1Y5MzOz9qy1w/711DRPelyWyuuAPXLT1QJLUnltifKSIuLmiBgYEQNramoqWnEzM7P2qrXD/kFgZOofCTyQKx8uaWtJfclOxJuRmvpXSTo8nYV/Zm4eMzMzK0OXai1Y0iTgKGBnSXXAt4ArgCmSzgVeA04DiIj5kqYAzwPrgdERsSEt6nyyM/u7A4+kzszMzMpUtbCPiBGNjDqmkenHAeNKlM8EBlSwamZmZh3KlnKCnpmZmVWJw97MzKzgHPZmZmYF57A3MzMrOIe9mZlZwTnszczMCs5hb2ZmVnAOezMzs4Jz2JuZmRWcw97MzKzgHPZmZmYF57A3MzMrOIe9mZlZwTnszczMCs5hb2ZmVnAOezMzs4Jz2JuZmRWcw97MzKzgHPZmZmYF57A3MzMrOIe9mZlZwTnszczMCs5hb2ZmVnAOezMzs4Jz2JuZmRWcw97MzKzgHPZmZmYF57A3MzMrOIe9mZlZwTnszczMCq7dhL2kIZJelLRQ0iVtXR8zM7P2ol2EvaTOwH8DQ4H9gRGS9m/bWpmZmbUP7SLsgUHAwoh4OSL+AkwGhrVxnczMzNqF9hL2vYHFueG6VGZmZmbN6NLWFSiTSpTFRhNJo4BRaXC1pBerWqsC+GfYGXijrethxeH3lFWa31Nl26uxEe0l7OuAPXLDtcCShhNFxM3Aza1VqSKQNDMiBrZ1Paw4/J6ySvN7avO1l2b8Z4B+kvpK2goYDjzYxnUyMzNrF9rFnn1ErJf0L8DPgc7AbRExv42rZWZm1i60i7AHiIiHgYfbuh4F5MMeVml+T1ml+T21mRSx0XluZmZmViDt5Zi9mZmZbSKHfRuTtLqV13eypOckvSBprqSTq7COW+uvcCjp0kovvy1JCklX54bHSLqsBfOfJenGqlSu9Pq2knSdpD9IeknSA5JqK7yO3SXdm/oPlnT8Jiyjq6RZJcoXSbovN3yqpAnNLOsoSX/VyLizJL0v6cBc2TxJfVpa500lqY+kea21vra2uZ+ZCtVhmqQOfTa/w74DkXQQcBUwLCI+AZwEXJX/4quEiPjHiHg+DRYq7IH3gL+VtHNbV6RM/w5sB+wTEf2AnwA/llTq2hWbJCKWRMSpafBgoMVhD3wGeKqRcQMl9W/Bso4CSoZ9Ugd8vQXL+4h0+W4r32Z9ZiS1m3PLtmQO+y1Q/leopJ0lLUr9Z0n6saRH017af+bmOVfS79O8tzSy9zgG+PeIeAUgPf4H8NXceq+T9FTa2xmUygelst+lx31TeWdJV6UWguck/Wu+/pKuALpLmi3pTknfkXRhrs7jJF1Q+WewqtaTnSz05YYjJO0laWp6LqZK2rOcBTbc08vv+aTn8kpJM9Lr+9epvIekKWldd0ua3nDPRVIP4GzgyxGxASAifkj25Xt0Wu8Lkiam5dyb5kHSNyU9k94HN9f/OJD0cUm/kDRH0rOSPlZff2V/i/028MX0mn8xvU9r0rydlN3IqtSX/hDgkUaeoqso8aNRUi9JP0l1/62kA9Me+peAL6c6/HWJ5T0E9K9/HzdY5oj0fp4n6cpc+WpJ35Y0HTgiDV8paVZ6Pgal1+plSSelefpI+t/0PD2rRlobOoAWf2YkTZB0jaQngCvT8HhJT6Tn+LOSbpO0QLmWnjTNTEnzJV3eWhvYLkSEuzbsgNUlyqYBA1P/zsCi1H8W8DKwPdANeJXsYkO7A4uAXkBX4H+BG0ss91ngoAZlBwHP5tZ7S+o/EpiX+nsCXVL/scB9qf984L7cuF4l6r86t64+uXV1Av4A7NTWr0FLX6/0fCxKr8MY4LI07qfAyNR/DvCTEvOf1fC1Sc/LvNxwfpnTgKtT//HAL3LT/E/qH0D2hTqwwXIPBH5Xog7XAhek9Qbw6VR+GzAm/1qm/juAE1P/dOCU1N8N6JGvf8PtA74FXJT6/6b+vVOiTjOAHiXKFwG7AguAjwOnAhPSuBuAb6X+o4HZqf+y+u1o7PkHzgQmprJ5aRt2B14Dasj+qfRL4OQ0TQBfyC0ngKGp/37gMbLP3kG5evQAuqX+fsDMUq930Ts24TMDTCD7UdY5NzyZ7Gqqw4B3gAPIvkdmAQfn37dkf9GeBhyY+xwNrPa2bsmd9+zbn6kRsTIi1gLPk10ecRDwq4h4MyLWAfc0Mq/Y+DLDDcsmAUTEk0BPSTuQfUDvSXuf1wL1TarHAt+PiPVpnjebqnhELAJWSPok2Rf/7yJiRfObvGWJiHeA28kCM+8I4K7UfwdZ03Ql/Dg9ziILCtKyJ6f6zAOeKzFfqde7YfniiPhN6v8RH9b5c6m1YC5ZkPaXtB3QOyLuT+tdGxF/bqbut5EFK2Rf5j/cqDLS7sCbTSxrA/A9YGyD8s+QPc9ExC+BnSRt30x96t0FHC6pb67sUGBaRCxP7+k7yX701tfhvty0fwEeTf1zyT5/61J/n1TeFbglPYf3kN2xs0PaxM/MPZFapJKfRpbcc4HXI2JuRLwPzOfD5/wLkp4Ffkf2PdVhn/OGHPZbpvV8+Np0azDuvVz/BrI9kHKPv84HGp6k8imyHw31GoZDAN8BnoiIAcCJuTo1FiZNuZVs7+pssiBor64DzgW2aWKacp+b/OsNjb/m9a83lPeaLwT2SiGdl3/NN3q9JXUDbgJOjYgDgFtSnVp8nD8iFgOvSzoaOIzSTfVDyS6Y1ZQ7yII3f2ikrHtmNFKv9cDVwMXNLK/e2gbBsy4FD8D7pNcohU/9a/Rl4HWyvf2BwFbl1K3ArqNln5l3G4yr/xy8z0e/B98HuqQfbmOAYyLiQOBnbPxZ6rAc9lumRcAhqf/UJqarNwP4rKQdlZ3M8neNTHcVMDYd1yQ9Xkr2pVfvi2ncZ4CVEbGSbM/+j2n8WblpHwO+lNaJpF4l1rlOUtfc8P1kx2cPpfkv+C1WasWYQvblVe8psks5A/wD8OsyF/c6sIuknSRtDZxQxjy/Br4AoOyfDweUqOO7wETgGqWTyiSdSda8/Ms02Z6Sjkj9I9Jy678g35C0Lek9mPbO6pT+wSFp6/pj/DmryE4IzLuVrNVgSoPArNfU8fr6bVlH1qp0Ua74SbLnGUlHAW+kOpaqQykTyFqnatLwdLLP0c7p+RoB/KqM5TRme2Bp+gFwBlnTcodV4c9MKT3JfiCslLQr2Y9ISxz2ba+HpLpc929koXy+pKfIjtk3KSL+SHbW9XTgF2R7bStLTDebbE/mp5JeIDte9rVUXu+ttN7v8+GH8j+B/5D0Gz76hXUr2THO5yTNAf6+RPVuTuPvTHX4C/AEjX/xtydX89HX5wLgbEnPkX25X1hyLjgr/5qTHZP+Ntnr9xDwQhnrvgmoSeu6mKwZf6PXnKzpey3we0kvAaeRHXOv34NaAIxMy+kFjI+It8n25ueSnb3/TG55ZwAXpOmfAv5fg/U9Aexff4JeKnsQ2JbSTfidgX4RUc42/4CPXvXzMrIz9Z8DrgBGpvKfAqc0cYIe8MF78XpglzS8lOz5egKYQ3Z+yQNl1KsxN5E9t78F9mHjPdWOaFM/M82KiDlkzffzyVoNf9P0HB2Lr6BXEJK2jYjVaS/7frL7B9zfwmVMIzuxaWY16pjW0YnsRMHTIuKlaq2n6FJIdo2ItZI+Bkwl+3vdX1qwjD7AQ+nwTNUo+5fAtRGxUfCmFqTTI+JL1ayDWUfn/y8Wx2WSjiVrgn2MbI9si5Kamx8C7nfQb7YewBPpEImA81sS9K1F0iVk/9r4h1LjI+LXbF7TrZmVwXv2ZmZmBedj9mZmZgXnsDczMys4h72ZmVnBOezNrMUkXSZpTFvXw8zK47A3MzMrOIe9mTVL0pnpzmRzJN3RYNx5yu6QN0fSffrwznmnKbt73BxJT6ay/sru4Dc7La9fW2yPWUfjv96ZWZOU3Uv+x2R3x3sjXRb5ArI7Gl4laaf6GxpJ+i7ZTUpuSDeAGRIRf5S0Q0S8LekG4LcRcaeyW+J2jog1bbVtZh2F9+zNrDlHA/dGxBtQ8u6GA5Tdt30u2cVz6u+K+BtggqTz+PAyy08Dl0q6GNjLQW/WOhz2Ztac5u5uOAH4l3SHvMtJN9JJl8D9BrAHMDu1ANwFnASsAX6e7oZnZlXmsDez5kwlu0/4TlDy7obbAUvTpXs/uCyupI9FxPSI+CbwBrCHpL2BlyPierIb5BzYKltg1sH52vhm1qSImC9pHPArSRvI7iy2KDfJ/ye7Y9+rZHfKq7+97PfSCXgi+8EwB7gEOF3SOuBPZHf7M7Mq8wl6ZmZmBedmfDMzs4Jz2JuZmRWcw97MzKzgHPZmZmYF57A3MzMrOIe9mZlZwTnszczMCs5hb2ZmVnD/B03IG4AVZvfnAAAAAElFTkSuQmCC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70505"/>
              </p:ext>
            </p:extLst>
          </p:nvPr>
        </p:nvGraphicFramePr>
        <p:xfrm>
          <a:off x="443704" y="4331866"/>
          <a:ext cx="6314499" cy="1356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57"/>
                <a:gridCol w="934943"/>
                <a:gridCol w="757971"/>
                <a:gridCol w="729715"/>
                <a:gridCol w="902071"/>
                <a:gridCol w="902071"/>
                <a:gridCol w="902071"/>
              </a:tblGrid>
              <a:tr h="422027"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f1-score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Support</a:t>
                      </a:r>
                      <a:endParaRPr lang="en-US" sz="1200" dirty="0"/>
                    </a:p>
                  </a:txBody>
                  <a:tcPr anchor="ctr"/>
                </a:tc>
              </a:tr>
              <a:tr h="898955">
                <a:tc>
                  <a:txBody>
                    <a:bodyPr/>
                    <a:lstStyle/>
                    <a:p>
                      <a:r>
                        <a:rPr lang="en-US" sz="1200"/>
                        <a:t>CNN_VGG16_model with trainable -True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68.39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68.39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68.39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81.23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4135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2" y="1651222"/>
            <a:ext cx="6006719" cy="24635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3" y="1249822"/>
            <a:ext cx="5056909" cy="4857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7" name="Google Shape;94;p2"/>
          <p:cNvSpPr txBox="1">
            <a:spLocks/>
          </p:cNvSpPr>
          <p:nvPr/>
        </p:nvSpPr>
        <p:spPr>
          <a:xfrm>
            <a:off x="609600" y="274637"/>
            <a:ext cx="10972800" cy="75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Candara"/>
                <a:cs typeface="Candara"/>
              </a:rPr>
              <a:t>Inception Net</a:t>
            </a:r>
          </a:p>
        </p:txBody>
      </p:sp>
      <p:sp>
        <p:nvSpPr>
          <p:cNvPr id="2" name="AutoShape 2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png;base64,iVBORw0KGgoAAAANSUhEUgAAAYYAAAD4CAYAAADo30HgAAAAOXRFWHRTb2Z0d2FyZQBNYXRwbG90bGliIHZlcnNpb24zLjUuMSwgaHR0cHM6Ly9tYXRwbG90bGliLm9yZy/YYfK9AAAACXBIWXMAAAsTAAALEwEAmpwYAAAvRElEQVR4nO3deZxT1fnH8c8zw8CwBmVRUDFaEBWvoOJa3LVWo63WHarj0lZtrdaqNW7tdalG617U/tSqcatSdxt3RSvuikDcKigRURQFCQzbbOf3x7nDZMYZyAyZOVme9+uV10xyc+/9JgN5cu695xwxxqCUUko1KnMdQCmlVH7RwqCUUqoZLQxKKaWa0cKglFKqGS0MSimlmtHCoJRSqhktDEqtBRH5h4hcmKNtDRORahEpD+6/JCK/ysW2g+09JSJVudpeO/Z7qYh8JyJfd3D9lIjsk+tcqm1aGJRqQ/CBtFxElojIIhF5TUROFpFV/2+MMScbYy7Jclur/XAzxswxxvQxxtTnILsvIve02P7+xpj42m67nTk2As4EtjTGrN/Gc/qJyHUiMicojLOC+wO7MqtqooVBqdU7yBjTF9gYiAHnAP/M9U5EpFuut5knNgYWGGPmt7ZQRLoDLwCjgJ8C/YBdgAXADl0VUjWnhUGpLBhj0saYx4EjgSoR2QpARO4UkUuD3weKyH+C1sVCEXlFRMpE5G5gGPBE8I34TyISFhEjIieKyBzgxYzHMovEj0TkLRFJi8hjIrJusK89RGRuZsbGVomI/BQ4Dzgy2N/0YPmqQ1NBrgtE5HMRmS8id4lIKFjWmKMq+Bb/nYic39Z7IyKhYP1vg+1dEGx/H+A5YGiQ485WVj82eG8OMcZ8aIxpMMbMN8ZcYox5spV97SAirwfv8TwRmRgUF8S6Nng9aRGZkfF3OkBEPgxaf1+KyFmr/4uXNi0MSrWDMeYtYC6wayuLzwyWDQLWw344G2PMMcAcbOujjzHmyox1dge2APZrY5fHAicAQ4E64IYsMj4NXAY8EOxvdCtPOy647QlsCvQBJrZ4zjhgJLA38GcR2aKNXf4dCAXb2T3IfLwx5nlgf+CrIMdxray7D/C0MaZ6Ta8rUA+cAQwEdg6y/TZY9hNgN2AzoD+2iC8Ilv0TOClo/W0FvJjl/kqSFgal2u8rYN1WHq8FhgAbG2NqjTGvmDUPRuYbY5YaY5a3sfxuY8z7xpilwIXAEY0np9fSBOAaY8xnwYfyucBRLVorFxljlhtjpgPTgR8UmCDLkcC5xpglxpgUcDVwTJY5BgDzsg1tjHnXGPOGMaYu2Nf/YYsR2Pe/L7A5IMaYj4wx8zKWbSki/Ywx3xtjpma7z1KkhUGp9tsAWNjK438DZgHPishnIhLNYltftGP550AF9tvy2hoabC9z292wLZ1GmVcRLcO2KloaCHRvZVsbZJljAbaYZkVENgsO130tIouxLaOBAMaYF7GtnhuBb0TkFhHpF6x6KHAA8LmIvCwiO2e7z1KkhUGpdhCR7bEfelNaLgu+MZ9pjNkUOAj4o4js3bi4jU2uqUWxUcbvw7DffL8DlgK9MnKVYw9hZbvdr7AnhjO3XQd8s4b1WvouyNRyW19muf7zwH4i0jvL598MfAyMMMb0wx6uk8aFxpgbjDHbYU9mbwacHTz+tjHm58Bg4FFgUpb7K0laGJTKQnBJ5YHA/cA9xphkK885UESGi4gAi7HHwxsvPf0Gewy+vX4pIluKSC/gYuDB4HLWT4BKEYmISAVwAdAjY71vgHDmpbUt/As4Q0Q2EZE+NJ2TqGtPuCDLJOCvItJXRDYG/gjcs/o1V7kb2yp6SEQ2D05aDxCR80TkgFae3xf73laLyObAKY0LRGR7EdkxeD+WAiuAehHpLiITRCRkjKml6W+j2qCFQanVe0JElmA/vM4HrgGOb+O5I7DfgKuB14GbjDEvBcsuBy4IrqZpzxUxdwN3Yg/rVAKngb1KCnvS9Tbst/Ol2BPfjf4d/FwgIq0dT7892PZ/gdnYD9HftyNXpt8H+/8M25K6L9j+GhljVmJPQH+MvYJpMfAW9vDQm62schYwHlgC3Ao8kLGsX/DY99jDWQuAq4JlxwCp4PDTycAvs351JUh0oh6llFKZtMWglFKqGS0MSimlmtHCoJRSqhktDEoppZrRwqCUUqoZLQxKKaWa0cKglFKqGS0MSimlmtHCoJRSqhktDEoppZrRwqCUUqoZLQxKKaWa0cKglFKqmW5rfopSqpCFo4lu2GGsB2Kn0mz82RP7GVAO/C8Vizzmxb2zgH2xk+9k3tLYocfnZPycm6xKtmv+BlUYtDAoVQTC0cSGwEjsfMeNt02ws7r1W82qjSYBjwFbAj/JcrcNXtz7mubFYg7wKfBGsiq5oD2vQeUPLQxKFZhwNLE5MA7YBdgaO4VlXwdRyrBzRw8FdmqxzHhx73/YiXteAaYkq5KfdXE+1UFaGJTKY+FoogLYFtiVpmIwaLUr5QehqeXyKwAv7s0DXsUWiynAtGRVUqfYzENaGJTKM+Fooj9wIPAL7GGd3k4D5c4Q4LDgBlDtxb1XsPNoP5ysSlY7S6aa0cKgVB4IRxNDgIOBQ4A9gAqXebpIH2D/4HazF/ceB+4BntGT2m5pYVDKkXA00ReYAByLPUYvbhM51Qs4Krh968W9B4B7klXJN93GKk1aGJTqYuFoYlvgJGA89luzam4QcCpwqhf3ZgL3Avcmq5Kz3MYqHVoYlOoC4WiiN/bb8EnA9o7jFJIRgA/4XtybDMSSVcln3UYqfloYlOpE4WhiIHAmcAoQchyn0O0J7OnFvXeBK4CHklXJBseZipIWBqU6QTiaGAScBfyO4rmqKF9sh+2Q94kX9y4H7tbLXnNLC4NSORSOJgYDZ2NbCFoQOtdmwB1A1It7fwEmJauSxnGmoqCD6CmVA+FoYp1wNHEVMBvbUtCi0HVGYvtCvOfFvYNchykG2mJQai2EowkBTgQuozB6JBez0cDjQae53ySrkh+7DlSotMWgVAeFo4mxwBvArWhRyCe7AtO8uHe+F/f0y28HaGFQqp3C0cSAcDRxC/AmsIPrPKpVPYBLgXe8uLet6zCFRguDUu0QjiZ+BXwC/Br9/1MIRgNveXHvCi/uVboOUyj0H7ZSWQhHE0PC0UQCe9hoXdd5VLuUA38CZnhxbzfXYQqBFgal1iAcTRwOvA8c4DqLWisjgJe8uHezF/eymbyoZGlhUKoN4Wiidzia+Ce2M5W2EoqDACcDH3hxb5zrMPlKC4NSrQhHE6OBd4ATXGdRnWJD4AUv7unftxVaGJRqIRxNHAW8jp19TBWv7sA/vbh3rRf3yl2HySdaGJQKhKMJCUcTlwL/Anq6zqO6zB+AhBf3dJDDgBYGpVg1LPZDwPmusygn9gPe9OLeZq6D5AMtDKrkhaOJYdhJ6g9xnUU5NRJbHPZ1HcQ1LQyqpIWjiZ2Bt7EdoZTqDzzlxb3TXQdxSQuDKlnhaGJv4HlgsOssKq+UA9d5ce8WL+6V5GdkSb5opcLRxP7Af7CT0CvVml8Dt3lxT1wH6WpaGFTJCUcTBwOPAjp2jlqT44GJudqYiBgRuTrj/lki4udq+1lmeElExq7uOVoYVEkJRxNHAv/GXsOuVDZ+68W9q3K0rZXAL0RkYEdWFpEuGUZcC4MqGeFo4ljgXnSCKtV+Z3px75IcbKcOuAU4o+UCEdlYRF4QkRnBz2HB43eKyDUiMhm4Irh/s4hMFpHPRGR3EbldRD4SkTsztneziLwjIh+IyEXtCamFQZWEYCC8O7AnFpXqiAu8uHduDrZzIzBBRFp2qJsI3GWM2Rr7BeaGjGWbAfsYY84M7q8D7IUtME8A1wKjAE9ExgTPOd8YMxbYGthdRLbONqAWBlX0wtHEbsDd6L93tfYuW9tLWY0xi4G7gNNaLNoZuC/4/W4gc5C/fxtj6jPuP2GMMUAS+MYYkzTGNAAfAOHgOUeIyFTgPWzR2DLbjPofRRW1cDQxCngMO6OXUrlwnRf3frO228DOFd57Nc8xGb8vbbFsZfCzIeP3xvvdRGQT4Cxg76AFkqAdF1toYVBFKxxNbAA8he20pFQu/cOLe8d0dGVjzELscO4nZjz8GnBU8PsEYErH49EPW0zSIrIesH97VtbCoIpSOJroBzwJbOQ6iypKgh2Z9cdrsY2rgcyrk04DjheRGcAxQIcPWRljpmMPIX0A3I4d8iVrYg9TKVU8wtFEN+AZ7Mk5lZ1JqVjkSC/u3Y69dl9lZx6wXbIqOc91kFzSFoMqRlegRUF1jSHAg17cq3AdJJe0MKiiEvRq/qPrHKqk7AJc7zpELmlhUEUjHE1siu2roFRXO2VtTkbnGy0MqiiEo4ke2Ks8+juOokrXTV7cG+E6RC5oYVDF4lpgO9chVEnrA9zvxb2CH4dLC4MqeMHAeKe4zqEUsC1wpesQa0sLgypo4WhiPeBm1zmUynC6F/cOdB1ibWhhUIXu79gBxZTKJ7d4ca+v6xAdpYVBFaxwNPFz4HDXOZRqxRDgz65DdJQWBlWQwtFECLjJdQ6lVuN0L+5t7jpER2hhUIXqSmCo6xBKrUYFzedUKBhaGFTBCUcTe2Analcq3+3rxb1DXYdoLy0MqqCEo4ly7CEkcZ1FqSxd48W9nq5DtIcWBlVoTgC2cB1CqXYYBpznOkR7aGFQBSMcTfQCfNc5lOqAs724t6nrENnSwqAKyR/QE86qMPXATudZELQwqIIQjiYGAOe4zqHUWjjIi3vtmmLTFS0MqlBcgJ3HVqlCdoHrANnQwqDyXjiaCAO/dZ1DqRzYxYt7O7kOsSZaGFQhOAso+KGMlQqc6TrAmmhhUHktHE2sAxznOodSOXSIF/fCrkOszhoLg4gYEbk64/5ZIuJnuwMROU5EJnYwX7uJSHcRuU5EPhWRmSLymIhsmON9DBWRB4Pfx4jIAR3YRoWIvNvK4ykReSjj/mEicucatrWHiOzSxrLjRKRBRLbOeOx9EQm3N3NHiUhYRN7v4OonAb1zmUflt5oFNcyOzWbmuTOZed5Mvnv2OwCWz1nOp5d8yswLZvL5tZ9Tv7z+B+s21DTw6UWfMuvCWcw8bybfPPLNqmVfT/qamRfMZO4tc1c99v2r36/afhcqx15hl7eyaTGsBH4hIgM7O0yOXAb0BTYzxowAHgUeFpGc9ZQ1xnxljDksuDsGaHdhAMYBr7WxbKyIjGrHtvbATkjelrnA+e3YXjMiUt7RdddGOJqoAE51sW/ljpQL6x+1PiMuH8GmF27KwhcWsuLLFXx1x1esf/j6jLh0BP2268d3T/7wA10qhPA5YYZfMpzhFw+nOlnNslnLqF9Wz7JZyxhx6QhMg2HFFytoqGlg0ZRFDNhrgINXyQle3Au52HE2sikMdcAtwBktF4jIxiLygojMCH4Oy2anLb9BZrZCROQlEblCRN4SkU9EZNfg8V4iMinY1wMi8qaIjG2x3V7A8cAZxph6AGPMHdjitlew349FJB5s58FgHUTkzyLydvBt+pbGQiIiw0XkeRGZLiJTReRHjflFpDtwMXCkiEwTkSODVsqgYN0yEZnVRlH9KfBUG2/RVbTSU1JE1hWRR4Psb4jI1sE3/5OBM4IMu7ayvf8Ao0RkZCvbPFpEksHruSLj8WoRuVhE3gR2Du5fISLvBu/HDsHf6jMR+VmwTlhEXgnep6lttWLa4Uhgg7XchiowFf0r6Bm2I0iU9yynx9Ae1H1fx8p5K+k1shcAvUf1ZvG7i3+wrohQXmm/x5h6g6k3dvAUAVNnMMZgag1SLnz31HcM2HcA0s3J6Cp9gd+42HE2sj3HcCMwQURaVriJwF3GmK2Be8ndSILdjDE7YJtbfwke+y3wfbCvS2h9ft/hwBxjTMt/Me8Ajd/ARwK3BNtZTNPVLhONMdsbY7YCegKNMzDdC9xojBmN/VY+r3Gjxpga7JjrDxhjxhhjHgDuASYET9kHmG6Maa2tuifwUhuvfxKwrYgMb/H4RcB7QfbzsO99CvgHcG2Q4ZVWtteAHY20WbERkaHAFcBe2JbP9iJycLC4N/C+MWZHY8yU4P5LxpjtgCXApcC+wCHY4ggwH9jXGLMt9kN9bf89/ODLiCotNd/WsOLzFfT8UU96bNiDJe8tAWDx24upXVjb6jqmwTDrwll8fNrH9BnVh14/6kV5z3L6je3Hp3/+lIqBFZT1KmP5Z8vpt63TK6BP8+JeN5cB2pJVYQg+aO8CTmuxaGfgvuD3u7GHR3Lh4eDnu0A4+H0ccH+Q531gRivrCWDW8PgXxphXg9/voSnznkErJIn9oBwlIn2BDYwxjwT7XWGMWbaG7LcDxwa/nwDc8YMw9gN54Wq2VQ/8DTi3xePjsO8zxpgXgQGtFOu23AfsJCKbZDy2PfbD/ltjTB22CO6WkeGhjOfWAE8HvyeBl40xtcHv4eDxCuDW4D38N7Blltl+IBxN7I6dP1eVqPoV9cyZOIf1x69Pec9yNjxhQxa8sIBZf5lFw4oGpLz1b/pSJgy/ZDgjrxnJ8s+Ws2LuCgAGHTCI4ZcMZ8jRQ5j/8HwG/2IwC19eyJwb5zD/8fld+dIabQgc4WLHa9Keq5KuA05k9ScCW/tQbk1di31Xtli+MvhZDzRW1Gzae7OAjYMP9EzbAh+2kdGISCV2xM7DjDEecGuQqd1tTGPMF8A3IrIXsCOtHy7aH3hmDZu6G/shnXl4rrU8Wb3nwQf/1TTvPby617ei8XBcoNYY07ivBoK/kTGmgaa/0RnAN8BoYCxrd4lp3jazVeczdYYvJn5B/537Exprv/v0GNqDTc7ehOEXDSe0U4jug1f/z6u8dzm9N+9NdbK62ePLP19ut7d+Dxa9uohhvxvGyrkrWfn1ytY209ny8tLVrAuDMWYh9hDHiRkPvwYcFfw+AZiS5ea+AQaLyAAR6UHTYZvVmUJQXUVkS8BrJeNSIA5c03jCVESOBXoBLwZPGyYiOwe/Hx1st7EwfScifYDDgu0tBuY2Hl4RkR6N5yQyLMEeL8x0G7Y1MqnFh2uj1Z1faHwttcC1NL964b8Eh6lEZA/guyBjaxlacyf28Nag4P6bwO4iMjB4v44GXs5iO20JAfOCYnEM9uqLdgtHE32Bg9cihypgxhi+vP1LegzpwcCfNp2eq1tcZ5c3GL59/FvW3XPdH6xbt7iO+qX2v1xDTQPVH1bTfUjzAjL/4fkMPmQwps7YrzgAZfb5Dmzrxb28axm3tx/D1UDmidTTgONFZAb2g+D0NtY7TkTmNt6A9bDHpd/Enhj9OIt93wQMCvZ1DvZQUrqV550LrAA+EZGZ2DmBD8n4tvsRUBVsZ13gZmPMImwrIYm9iuntjO0dA5wWPP81YP0W+5sMbNl48jl47HGgD60fRioHRhhjsnnN/6Tp2zjYkUXHBlliQFXw+BPAIas5+QysOidyAzA4uD8P+35NBqYDU40xj2WRqy03Yd/bN4DNgKUd3M7h2GKuStCymctY9Noiqj+qZtaFs5h14SyWTF/CojcW8ck5nzDz3Jl069+N/rv2B6D2+1pS16QAqEvXMfuK2cy8YCafXvQpfUb1od+YpvMIi99dTM9NelKxTgXlvcvpObwnMy+YCUDPYc6mTDjE1Y7bIk2fl/kt+ECtMMasEJEfAS9gL0mtacc2wsB/ghPMnSa4WupaY8wPPqRFZBzwS2PMyZ2ZoZCFo4mXgN1d5ygxk1KxyJFe3Lsde2Wf6jofJKuSnfqZ1F6F1PO5FzBFRKYDjwCntKcodBURiWJP2rY8cQyAMWaKFoW2haOJoUCbrR6litAoL+6NcB0iU15eKtUaY8wS7AnNtdlGCujUymyMiWEP86iOOYLC+sKiVC4cgr2kPC/of0CVb45a81OUKjp5dZ5BC4PKG+FoYj1gB9c5lHJgRy/uDXEdopEWBpVP9qUDfUeUKgIC/Nx1iEZaGFQ+2dd1AKUcypvDSVoYVD7Zx3UApRza04t7/V2HAC0MKk+Eo4mtgKGucyjlUAUQcR0CCuhyVVX0Ov0wkqmr4ev7zsHU1UJDA71G/pj+u06gZv5nLHjmRkzNCrqFBjPwoLMp6/HDjtffPXkdyz99m/JeIYaeeNOqx79/6Q6Wf/Yu3QdvwsAD7dA31e+/SMOKJfQbmzeHjVVh2Bs7mKVT2mJQ+aLzzy+UV7DeUZcx9ISJDDn+BpbPfpeVX37Mgqf+zjq7H8fQE2+k12Y7s/jNh1pdvY+3D4MPv6jZYw0rl7Lyy48YesJEjGmg5tsUDbUrWfr+8/TdJi++/KnCsqPrAKCFQeWBcDRRTtNw351GRCjrbsfDMQ110FAPItQunEuPjWy/x8rwNiz7pPWJ9So32oryni3HKhRMfZ2dAKauBikrZ/FbD9N3u58h5dogV+22uRf3shkQs1NpYVD5YCRdNK+zaajnqzt+z9y//5LK8Bh6DB1J94Ebs3zWmwAs+3gKdUuynwO4rEcveo3chXl3nka30HpIj97UzPuEXiN26qyXoIpbGXaeFKf0K43KB9t01Y6krJyhx/+dhhXVzH/kr9R8m2LAAaez8PlbSL/6L3oO3xEpa99/i9COhxHa0U4BvuCpG+i/6y9ZMv0ZVsx+j4rBYfrvop25VbvsSNM0AU5oi0HlgzFdvcOyyj5UbuSx/LOpVAzYiPWOvIQhx11P7y13p9s6LUdWz07NN58C0G2dDVj6/osMOjhK7befU7vwy1xGV8XPee9/LQwqH3RJi6F+WZqGFXY2r4balaz4fBoVAzakfukiAIxpIP3a/fQds3+Htr/olXsIjZsADXVggklfpAxT52RmMFW4tnYdQA8lqXzQNYWheiHfJa61H9qmgV6b70qv4Tuw+J3HWDI1AUCvzXaht2cvkKpbsoAFT9/AesGVSN8+fiUr5ySpX76YuTdWERo3gb6jfwLAsk9ep/v6I+jWdwAAPYZuzlf//B0Vg8N0H7xpV7w8VTw28eJe72RVsqMTXa21gpmoRxWncDQxDPjcdQ6lE/XkmR2TVcm3XO1cDyUp18a4DqBUHnI6o5sWBuXacNcBlMpDWhhUSdvIdQCl8pDTqT61MCjXtDAo9UMDXO5cC4NybUPXAZTKQwNd7lwLg3JNWwxK/ZC2GFRpCkcTFUDHuhkrVdz6e3HP2eezFgbl0lD036BSrSkD1nW5c6Vc0daCUm1zdjhJC4NyqUuG2laqQDk7Aa2FQbnU03UApfKYthhUSdLCoFTbtDCokqSFQam26aEkVZK0MCjVtv6udqyFQbmkhUGpttW62rEWBuWSFob8sTj4OQl4JOO+cmeZqx1rYVAuNbgOoAA7UdJ5+KGy5Ow5zySrkr/AnvgcB1wCvIX+rVxwVhh0ak/lkrN/+GqVpcDPU7HIt/hMBA7DDz2XhGeAZ/HTrwJ/9uLeusA+wE+A/dDBD7uCFgZVkpzNaatWOS4Vi0zHD/0a+F3w2C+Dm8EPTQeeScKzwKP46UkAXtzbAlsg9gN2A3p1ffSip4VBlSQtDG5dmopFHsQPjQNubGW5YKdeHQOcAyzFD71MY6Hw09cB13lxrwewK7ZI/ATYuguylwItDKok6aEkdx4D/owf2gh4CKjIYp3ewAHBDfzQ58CzQWviefz088DZXtwbAuyLLRT7AoNyH78kaGFQJUlbDG58AByTqhxfCTwKDO7gdjYGfh3c6vFDb9N02Ole/PRdXtwTYBuaWhM/JrsipGC5qx1rYVAuaWHoeguBn6VikSX4/AvYNkfbLQd2Cm5/ARbhh14IisQz+OnLgcu9uNcH2IOmQrFZjvZfjLTFoErSEtcBSkwdcEQqFvkMP3QucFQn7qs/cGhwAz/0CbY18QwwGT/9HwAv7oVpKhJ7A6FOzFRonBUGMca42rcqceFooh+Qdp2jhJyeikVuwA8diD3H4KofUw3wKo2tCZiGnzZe3CsHdqTpaqex2JZIqRqWrEp+4WLHWhiUU+FoYhH6LbEr3J6KRU7ED20BvAH0cx0ow3zgOZr6TnwD4MW9dWjed6KU5gevA3onq5I1LnauhUE5FY4mZgCe6xxF7jVgz1Tl+N7YXszDHedZHQPMoKk1MQU/vRJW9Z1oLBK7U9x9J2Ymq5LOzr/oOQbl2udoYehMc4FDU5Xj64EHyO+iALbvxOjgdjawrEXfieuB64O+E+NoKhRbB+sWi49d7lwLg3JtjusARWwFcEgqFvkan2uwfQoKTS9g/+AGfmgO0Dhkx/P46ReAc7y4tz7N+0509BLcfKGFQZU0LQyd58RULPIOfuhY4AzXYXJkGHBicGto0XfiPvz03UHfiTE07zvR3VHejvqfy51rYVCufe46QJG6MhWL3Icf2hG4xXWYTlKGvYppR+DPQBo/9GLQmngGPx0DYl7c601T34n9KIy+E05bDHryWTkVjia2Aaa6zlFkngQOSlWOXx94BxjiOI8rM2m80sn2nagG8OLexjTvO9HfVcDVGJisSi5wtXMtDMqpcDTRHdvRrdCa+vnqY2CnVOX4lcDLwA6O8+SLGuB1GlsT8F5G34kdaGpNbI/7vhMLklVJZ/M9gxYGlQfC0cS75G5ohlK2CNgxFYt8gh+6CzjGcZ589i2278Sz2Kud5sGqvhN703S10zAH2V5NViXHOdjvKnqOQeUDLQxrrwE4OigKZ6JFYU0GAeODG/ihJE1DdjyBn34QwIt7I2lqTeyOHWG2szk9vwBaGFR+0HMMa++cVCzyNH5oP+AK12EKkBfczgKWB30nnk3ak9g3ADd4ca87tu9E4/mJ0XRO3wktDEphWwyq4+5JxSJX4Yc2A+7H/THyQtcT+GlwAz80l8YiYftOvIjtO7EezftOrJej/U/L0XY6TM8xKOfC0UQPoBr9otIRbwO7pSrHdwfeBDZ3nKfYNWCv9GocsuMN/HRd0HdiNE2tiXF07IKKGqB/sirpbC4G0MKg8kQ4mpiKndBFZe9rYGyqcvw84HEg4jhPKUoDk2nqOzEbIOg7sTtN5ydGZrm9V5JVyd06I2h76Dc0lS9eQgtDe6zEDnfxJT6Xo0XBlRBwcHADPzSLpsNOL+KnnwTw4t4wmloT+9B234kXOzVtlrTFoPJCOJo4AEi4zlFAjk/FInfih44G7nMdRrWqlqa+E88C77boO9F4SewONJ0X2iNZlXzZRdhMWhhUXghHE72B79H5gLNxXSoWOQM/tB3wCvZkqcp/3wHP0zTvxFcAXtzrj+07sQ/wh2RVcqWzhAEtDCpvhKOJydgxbVTbngP2T1WOH4g9Cbqh4zyq496nqTXxX/z0Csd5VnE1tZ9SrXnSdYA8Nws4MlU5vhx4GC0KhW4r4ExscVgY9EHJC1oYVD7RcwxtWwL8PBWLfA/cBOziOI/KrUrszHV5QQuDyhupWORDYLbrHHnIABNSsciH+KHfY+ciUMVlWuN4TflAC4PKNw+6DpCHLkzFIk/gh/YCrnEdRnWKJ1wHyKSFQeWbu1wHyDOTUrHIX/FDmwCT0L5Hxep+1wEy6VVJKu+Eo4n3sFMzlrr3gHGpyvFl2Ovht3KcR3WOGfjp0a5DZNIWg8pHd7sOkAfmAwenKscvx74fWhSKV161FkALg8pP9wH1rkM4VAscmopF5gA+jcMtqGKlhUGpNUnFIl9je4iWqlNTscgU/NBhwIWuw6hO9VbjwHv5RAuDylelejjpplQscgt+aDRwJ50zEYzKH3e6DtAaLQwqXz2MHVumlLwEnI4fGgg8StdMI6ncWUKefgHSwqDyUioWWY7t4VsqUsDhqcrxgu3LEXaaRnWFu/HT1a5DtEYLg8pnE4G8GVisEy3FDnfxHXA9doIXVfzy9ouPFgaVt1KxyLcUf4c3A1SlYpEZ+KHfAKe4DqS6xMv46Q9ch2iLFgaV767GzrNbrC5JxSIP4Yd2xbaQVGm40XWA1dHCoPJaKhb5hDwbRyaHHgF8/NAw4CF0kqJSMRN7cUXe0sKgCsFVrgN0gveBY1OV43sCjwGDHOdRXecy/HRed+DUwqDyXioWmQK84DpHDi0AfpaKRaqBO9BxoUrJbOAe1yHWRAuDKhRnY0/UFro64PBULDIbP3Q+cITrQKpLXY6frnMdYk20MKiCkIpF3gPudZ0jB85IxSKT8UM/Ay5xHUZ1qTnkaU/nlrQwqEJyPoXdr+G2VCwyET80Cns4QYe7KC2X4KdrXYfIhhYGVTCC0UZvcJ2jg14FfocfWgd7srmv4zyqa00HbncdIltaGFShuQx78raQfAEcmqocXw88APzIcR7V9c7ATxdMfxwtDKqgpGKRNHCx6xztsBw4OBWLfIO97HZfx3lU13sMPz3ZdYj20MKgCtGNwNuuQ2TphFQsMhU/dBzwB8dZVNerAc5yHaK9tDCogpOKReqBE7D/6fJZLBWL3I8f2gn4h+swyonr8dOzXIdoLy0MqiClYpH3secb8tV/gPPxQxtgh77o4ThPu62oM+xwazWj/1HNqJuq+ctke0HYvz+oZdRN1ZRdtJh3vmq7A++iFYbDJi1j84nVbHFjNa9/YS/fP+e5FWx9czXHPrJ81XPvnl7D9W+s7NwX1PU+xU7NWnC0MKhCdhmQdB2iFR8BE1KV47tjJ9xZ322cjulRDi9W9Wb6yX2YdlJvnv60jjfm1rHV4DIePqInu21cvtr1T396BT8d3o2PT+3D9JN7s8WgctIrDK/NrWfGKX2oN4bkN/UsrzXcOb2W327fvYteWZcwwK/x08tcB+kILQyqYKVikVrsIaV8GndmEXZuhcXAbcBYt3E6TkTo0912tahtgNp62/Fii0HljBy4+qKweKXhv5/XceI2dlzA7uVC/0qhTKCm3mCMYXktVJTD316r4bQdulNRXlTdOm4ptBPOmbQwqIKWikXewQ7NnQ/qgSNTschM/NDZwATXgdZWfYNhzD+qGfy3Jey7aTd23LBbVut99n0Dg3oJxz+2gm3+r5pfPb6cpTWGvj2EQ7eoYJv/W8om/csI9RDe/qqen29eVAPLzgX+5DrE2tDCoIrBn4F3XYcAzknFIs/ih/YHYq7D5EJ5mTDt5D7M/WNf3vqqnvfnZ9c4q2uAqfMaOGVsBe+d1IfeFUJsij2H8Kcf92DayX24er9KLpy8kov36MFtU2s44t/LuPS/RXGe4ST89GLXIdaGFgZV8FKxyErgMOB7hzHuTsUiV+OHNgPuo8j+b/WvFPbYuBtPz8pu/LcN+wkb9pNVLYzDtuzG1K+b9+96b54tMpsNKOOu6bVMOrwX78+vZ+aCfDoy2G7X46efdB1ibRXVP15VulKxSAo4BjcjsL4F/AY/FAIeB/o7yJBz3y5tYNEK+3YurzU8P7uOzQdm95Gxfp8yNgqV8b/v7If8C7Pr2LLFuhdOXsnFe/agtgHqg79amcCyghhNqFXvUOCHkBppYVBFIxWLJIDLu3i384BDUpXja4B/ASO7eP+dZl61Yc/4Ura+uZrtb13Kvpt248DNKnjko1o2vGYJr8+tJ3LfMva7ZykAXy1p4IB7my7C+fv+lUx4eDlb31zNtK8bOG/Xpit2H/24lu2HljO0bxn9K4WdNyzHu7kaERi9/upPbOepNHAEfjrf+9ZkRYwphiHulbLC0UQ58CywVxfsbiWweyoWeRM/dAVF8m1Rdchh+OmHXIfIFW0xqKIS9Io+GviqC3b3m6AoTECLQimbWExFAbQwqCKUikXmAz8DqjtxN9ekYpG78ENjsf0VVGl6DjjDdYhc00NJqmiFo4n9gCeAXF8k/yxwQKpy/CDsCccNcrx9VRg+AnbGT6ddB8k1bTGoopWKRZ7B9ozO5befmcCRqcrx3YCH0aJQqr4FIsVYFEALgypyqVjkHuCcHG1uMXa4i0XAzcDOOdquKiwrgYPx07NdB+ksWhhU0UvFIn8Drl3LzTQAE1KxyEf4odOA49c+mSpADUAVfvo110E6kxYGVSrOxPZI7qgLUrHIf/BDe5M/YzOprncyfvoB1yE6m558ViUj6OPwT6Cqnaven4pFjsYP/Qjby3ndnIdTheBs/PRVrkN0BS0MqqSEownBTg16SparTAXGBSebXwdGdVY2ldfOx0/n88RQOaWFQZWkcDRxJXD2Gp72DbB9qnL8XOyEOz/r7FwqL/n46Ytch+hKeo5BlaRULPIn4C+reUoNcGgqFvkCuBgtCqXIAGeWWlEAbTGoEheOJv5I6yeTf52KRW7DDx0OTOriWMq9OuBE/PRdroO4oIVBlbxwNDEee1K6MnjoxlQscip+aAzwKtDLVTblxHLgSPz0E66DuKKFQSkgHE3shD2P8CHwk1Tl+HWAt4GNXeZSXS4NHISffsV1EJe0MCgVCEcTw4Clqcrxi4Hngd0cR1Jd6xPg5/jpj10HcU0Lg1It+aGLgQtdx1Bd6ing6GId+6i99KokpX7oWuAZ1yFUl7kSOFCLQhNtMSjVGj9UBvwVOwCfOE6jOscy4Ff46X+5DpJvtDAotTp+aB/gLmCI6ygqp94Dxuv5hNbpoSSlVsdPPw9sDTzuOorKCQNcBeykRaFt2mJQKlt+6BRsZ7ierqOoDvkKOBY//YLrIPlOWwxKZctP3wxsB0xxHUW1232Ap0UhO9piUKq9/JAAvwKuANZxnEat3izgt/jp51wHKSRaGJTqKD+0HvbS1qNdR1E/UIO9DPWv+OkVrsMUGi0MSq0tP/QT4DpgC8dJlPUicCp++iPXQQqVFgalcsEPlQMnABehl7a6MgOI4qefch2k0GlhUCqX/FAv4AzgT0A/x2lKxefYIUzuxU83uA5TDLQwKNUZ/NBAIAqcBPRxnKZYzQP+BtyEn17pOkwx0cKgVGfyQ+sAvwNOAwY5TlMsPsZ2UrsbP13jOkwx0sKgVFfwQz2B44GzgE0cpylUr2OvNHoMP60fXJ1IC4NSXcmepN4f2w8iAnRzGyjvVQMPALfhp99wHaZUaGFQyhU/NAQ4DlskNnUbJu+8AdwGPICfrnYdptRoYVDKNduTenfgcOAQSvdy10+BB7HnDj5wHaaUaWFQKp/YeSB2Bg4FfkHxzzk9A3gMeBg/Pc1xFhXQwqBUPvNDY4C9gtuuFH7fiK+Bl4Lbs/jp2U7TqFZpYVCqUNgT19sBe2IPPY0l/y+B/Rx4E1sIJuscCIVBC4NShcwPDQO2BUZjJxQaBYSBHl2cZBnwP2A6MC24TcdPL+riHCoHtDAoVWzsyewh2P4S4eA2DBgA9McOFd4/uIWA8ja2VAMsAtItfn4NpLCtAfvTT3+b09egnNLCoFSps4UEoPlPP13vJA8gItXGmC4bSkREDgYuBroDtcCFxphHc7yP24BrjDEfish5xpjLcrn9XNLCoJTKO11ZGERkNPAQsK8xZraIbAI8B/zCGDOjk/bZpYWvvXRqT6VUQRCRl0RkbPD7QBFJBb8fJyIPi8jTIjJTRK7MWOdEEfkkWPdWEZnYyqbPAi4zxswGCH5eDpydsd/rROQ1EXlfRHYIHt8heOy94OfI4PFyEblKRJIiMkNEfp+ZX0RiQE8RmSYi94rIJSJyekbmv4rIabl/B7On3fGVUsVgDLANsBL4n4j8HajHDse9LbAEO4HP9FbWHYUdlC/TO9jBDxv1NsbsIiK7AbcDW2EH89vNGFMnIvsAl2H7n/wGe35nm2DZupkbNsZEReRUY8wYABEJAw8D14tIGXAUsENH3oRc0cKglCoGLxhj0gAi8iG2Y+BA4GVjzMLg8X8Dm7WyrgAtj6m3fOxfAMaY/4pIPxHpD/QF4iIyInhuRfDcfYB/GGPqgnUWri64MSYlIgtEZBtgPeA9Y8yC7F5259BDSUqpQlFH02dWZYtlmfMx1GO/9ArZ+QDbJyTTtsCHGfdbFg4DXAJMNsZsBRyUkam1QrMmt2HHzToe2yJxSguDUqpQpLAd/AAOy+L5bwG7i8g6ItINe5inNVcB5waHdBoP7ZwHXJ3xnCODZeOAdNA6CQFfBsuPy3jus8DJwT5peSgpUCsiFRn3HwF+CmwPPJPFa+tUeihJKZWPeonI3Iz712A/wCeJyDHY8wWrZYz5UkQuw/a8/grbAki38rxpInIO8ETwYV0L/MkYMy3jad+LyGvYIUlOCB67Enso6Y8t8tyGPWQ1Q0RqgVuBlie9bwmWTzXGTDDG1IjIZGCRMcbZZcKN9HJVpVTREpE+xpjq4Nv7I8DtxphH2rmNl4CzjDHvdEbGYB9lwFTgcGPMzM7aT7b0UJJSqpj5IjINeB+YDTzqNE0rRGRLYBb2BLrzogDaYlBKKdWCthiUUko1o4VBKaVUM1oYlFJKNaOFQSmlVDNaGJRSSjWjhUEppVQz/w85cAWcWH6VywAAAABJRU5ErkJggg==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Google Shape;95;p2"/>
          <p:cNvSpPr txBox="1">
            <a:spLocks/>
          </p:cNvSpPr>
          <p:nvPr/>
        </p:nvSpPr>
        <p:spPr>
          <a:xfrm>
            <a:off x="609600" y="1026246"/>
            <a:ext cx="4236316" cy="150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38150" indent="-28575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Also known as </a:t>
            </a:r>
            <a:r>
              <a:rPr lang="en-US" sz="1600" dirty="0" smtClean="0">
                <a:solidFill>
                  <a:schemeClr val="tx1"/>
                </a:solidFill>
              </a:rPr>
              <a:t>Google Net.</a:t>
            </a:r>
          </a:p>
          <a:p>
            <a:pPr marL="438150" indent="-28575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</a:t>
            </a:r>
            <a:r>
              <a:rPr lang="en-US" sz="1600" dirty="0" smtClean="0">
                <a:solidFill>
                  <a:schemeClr val="tx1"/>
                </a:solidFill>
              </a:rPr>
              <a:t>ast </a:t>
            </a:r>
            <a:r>
              <a:rPr lang="en-US" sz="1600" dirty="0">
                <a:solidFill>
                  <a:schemeClr val="tx1"/>
                </a:solidFill>
              </a:rPr>
              <a:t>training </a:t>
            </a:r>
            <a:r>
              <a:rPr lang="en-US" sz="1600" dirty="0" smtClean="0">
                <a:solidFill>
                  <a:schemeClr val="tx1"/>
                </a:solidFill>
              </a:rPr>
              <a:t>computing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438150" indent="-28575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en-US" sz="1600" dirty="0" smtClean="0">
                <a:solidFill>
                  <a:schemeClr val="tx1"/>
                </a:solidFill>
              </a:rPr>
              <a:t>omplex </a:t>
            </a:r>
            <a:r>
              <a:rPr lang="en-US" sz="1600" dirty="0">
                <a:solidFill>
                  <a:schemeClr val="tx1"/>
                </a:solidFill>
              </a:rPr>
              <a:t>patterns </a:t>
            </a:r>
            <a:r>
              <a:rPr lang="en-US" sz="1600" dirty="0" smtClean="0">
                <a:solidFill>
                  <a:schemeClr val="tx1"/>
                </a:solidFill>
              </a:rPr>
              <a:t>detection. </a:t>
            </a:r>
          </a:p>
          <a:p>
            <a:pPr marL="438150" indent="-28575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 Optimal </a:t>
            </a:r>
            <a:r>
              <a:rPr lang="en-US" sz="1600" dirty="0">
                <a:solidFill>
                  <a:schemeClr val="tx1"/>
                </a:solidFill>
              </a:rPr>
              <a:t>use of </a:t>
            </a:r>
            <a:r>
              <a:rPr lang="en-US" sz="1600" dirty="0" smtClean="0">
                <a:solidFill>
                  <a:schemeClr val="tx1"/>
                </a:solidFill>
              </a:rPr>
              <a:t>parameters.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AutoShape 4" descr="data:image/png;base64,iVBORw0KGgoAAAANSUhEUgAAAfsAAAFNCAYAAAAHGMa6AAAAOXRFWHRTb2Z0d2FyZQBNYXRwbG90bGliIHZlcnNpb24zLjUuMywgaHR0cHM6Ly9tYXRwbG90bGliLm9yZy/NK7nSAAAACXBIWXMAAAsTAAALEwEAmpwYAAApGUlEQVR4nO3de5wV9X3/8debiwIqKrr6U1YFEzQKXhIRtUmN8VLAqGirCbQqXiqNpVXTkCgmv0ST0GrjrWolVWNAoyBqjMao0RCJTTQgGBAQjURRNhBBVAQDBvDTP+a7Oi5nd8/CObvs7Pv5eMzjzHzn9p1ze5/5zpwZRQRmZmZWXJ3augJmZmZWXQ57MzOzgnPYm5mZFZzD3szMrOAc9mZmZgXnsDczMys4h73ZFkjSIknHtnCePpJCUpdq1avB+rpL+qmklZLuaaV1tvh5MTOHvXUAkj4j6akUSm9K+o2kQ9u6XgVwKrArsFNEnFaJBUrqKek6Sa9JWi1pYRreuRLLb2Sdl0n6UTPTLJK0JtWpvruxWnUyqzSHvRWapJ7AQ8ANQC+gN3A58F5b1qsg9gJ+HxHrWzpjqdYHSVsBU4H+wBCgJ/BXwApg0OZVtSJOjIhtc92/tHWFzMrlsLei2wcgIiZFxIaIWBMRj0XEc/UTSDpH0gJJb0n6uaS9UvnFkn5bH0ySzpc0X1K3hiuRtKOkhyQtT8t5SFJtbvw0Sd9JrQqrJD2W31uVdIakVyWtkPT1pjYoNZ9fnaZfKenXkrqXmO7stF2rJL0s6Z9y43ZOdXw7tXb8r6ROue3+Y5rvRUnHlFj25cA3gS+mvdxzJXWS9I1Ur2WSbpe0fZq+/hDDuZJeA35ZYtPOBPYETomI5yPi/YhYFhHfiYiHc9MdLOm5tO13518PSSdImp226ylJB+bGbbRdkoYAl+a2Y05Tz30pksZLujc3fKWkqcqU8774bqrramWHRXaSdKekdyQ9I6lPmlaSrk3P7cr0HAxoaX2tg4oId+4K25HtHa4AJgJDgR0bjD8ZWAjsB3QBvgE8lcZ1Ap4ELgP6AW8Bn2xkPTsBfwf0ALYD7gF+khs/DfgD2Y+P7mn4ijRuf2A1cCSwNXANsB44tpF1/XeavzfQmWzvd2ugDxBAlzTd54GPAQI+C/wZ+FQa9x/A94GuqfvrNN2+wGJg9zRdH+BjjdTjMuBHueFz0nO5N7At8GPgjtxyArgd2AboXmJ5k4GJzbyei4AZwO5kLTULgC+lcZ8ClgGHpedlZJp+66a2q+F2NLHexl6PHsDvgbPS8/gGUNuC98XC9DptDzyflnUs2fvxduCHadrBwCxgh/Ra7Qfs1tafMXfto2vzCrhzV+0ufSlOAOpSiD4I7JrGPQKcm5u2UwrFvdJwH+DNFCpjW7DOg4G3csPTgG/khv8ZeDT1fxOYnBu3DfCXUuGS6rcGOKjEuPpA7dJInX4CXJj6vw08AHy8wTQfT4F5LNC1mW38SEiSNcH/c254X2BdCq36uu3dxPIeJ/0AamKaRcDpueH/BL6f+scD32kw/YtkP3Qa3a6G29HEelcDb+e683LjB6X3yavAiBa+L76eG74aeCQ3fCIwO/UfTfZD4HCgU1t9nty1z87N+FZ4EbEgIs6KiFpgANle4XVp9F7Af6Vm37fJvrBFttdMRCwCniALq/9ubB2Sekj6n9SE/Q5Zi8AOkjrnJvtTrv/PZHu/pPosztX3XbLWiFJ2BrqRtRI0SdLQdBjizbRtx6f5Ab5Htkf5WGrivySteyFwEVkALpM0WdLuza0rtx2v5oZfJQv6XXNli2ncCmC3MtbT2PO4F/CV+tcybfMeZHvzm7Nd9U6OiB1y3S31IyJiBvAy2XtnSn15me+L13P9a0oMb5vW8UvgRrL34euSblZ2TopZsxz21qFExAtke/n1xzoXA//U4Eu8e0Q8BSDpeOAIsr3W7zWx6K+Q7ckeFhE9yZrkIfvyb85SslAirbMHWfNvKW8Aa8mafRslaWvgPuAqslaMHYCH6+sTEasi4isRsTfZ3uO/1R+bj4i7IuIzZOEZwJVlbAPAkjRPvT3JWlLy4dXUbTZ/AQyWtE2Z62toMTCuwWvZIyImQZPbtdm3/pQ0muxwwRLga7lRm/O+2EhEXB8Rh5CdxLgP8NVNrrR1KA57KzRJn5D0lfqToiTtAYwAfpsm+T4wVlL/NH57Sael/p2BHwD/SHb898QU/qVsR7YX9rakXsC3WlDNe4ETlP1FcCuyJvaSn82IeB+4DbhG0u6SOks6IoV73lZk4bMcWC9pKPA39SPTiWwflyTgHWADsEHSvpKOTstbm7ZpQ5nbMQn4sqS+krYF/h24O8o/W/8OssC+L71undLJapc28bzn3QJ8SdJh6WS2bSR9XtJ2zWzX60AfpRMUW0rSPsB3gdOBM4CvSTo4jd6c90XD9Ryatq0r8G7ajnJfG+vgHPZWdKvITtiaLuldspCfR7bHRUTcT7aHNzk1s84jO5EP4GbggYh4OCJWAOcCt0oqtdd9HdmJd2+kdTxabgUjYj4wGriLbC//LbLzCxozBpgLPEN22OFKGnyWI2IVcAFZk/JbwN+TnatQrx/ZnvRq4GngpoiYRvYD4Yq0HX8CdiE7W70ct5EF9pPAK2Rh9K9lzktEvEd2TP0FsuP375CdjLczML2M+WcC55E1db9FdpjirDS6qe2qvyDQCknPNrGKn+qj/7O/X9k/NX4EXBkRcyLipbTcO9IPi+vYxPdFCT3JftC8RXaIZAVZy41ZsxSx2S1YZmZmtgXznr2ZmVnBOezNzMwKzmFvZmZWcFUL+3T26+xc946kiyT1kvS4pJfS4465ecYqu/HFi5IG58oPkTQ3jbs+nUFsZmZmZWiVE/TSBST+SHZW9GjgzYi4Il3IY8eIuFjS/mR/3RlEdnGOXwD7RMQGSTOAC8nOZn0YuD4iHql6xc3MzAqgVe57DRwD/CEiXpU0DDgqlU8ku1zkxcAwskuGvge8ImkhMEjSIqBnRDwNIOl2suuZNxn2O++8c/Tp06fiG2JmZrYlmjVr1hsRUVNqXGuF/XCyvXbIrua1FCAilkraJZX35sMLnUD2P+PeZNfWritR3qQ+ffowc+bMza23mZlZuyDp1cbGVf0EvXRFsJP48MIVjU5aoiyaKC+1rlGSZkqauXz58pZV1MzMrKBa42z8ocCzEVF/fezXJe0GkB6XpfI6ctcHB2rJrjNdl/oblm8kIm6OiIERMbCmpmRLhpmZWYfTGmE/gg+b8CG7ZOfI1D+S7Dab9eXDJW0tqS/Z5TxnpCb/VZIOT2fhn5mbx8zMzJpR1WP26e5dxwH/lCu+Apgi6VzgNeA0yK4PLmkK8DzZnbJGR0T9TR7OJ7tTWXeyE/N8Jr6ZmVXEunXrqKurY+3atW1dlbJ069aN2tpaunbtWvY8hb02/sCBA8Mn6JmZWXNeeeUVtttuO3baaSe29Mu4RAQrVqxg1apV9O3b9yPjJM2KiIGl5vMV9MzMrENbu3Ztuwh6AEnstNNOLW6FcNibmVmH1x6Cvt6m1NVhb2ZmVnAOezMzs4Jz2JuZmW2id999l89//vMcdNBBDBgwgLvvvptZs2bx2c9+lkMOOYTBgwezdOlSVq5cyb777suLL74IwIgRI7jllltarZ6tdblcMzOzwnn00UfZfffd+dnPfgbAypUrGTp0KA888AA1NTXcfffdfP3rX+e2227jxhtv5KyzzuLCCy/krbfe4rzzzmu1ejrszaps/DNPtnUVWtX5hx7Z1lUwazUHHHAAY8aM4eKLL+aEE05gxx13ZN68eRx33HEAbNiwgd122w2A4447jnvuuYfRo0czZ86cVq2nw97MzGwT7bPPPsyaNYuHH36YsWPHctxxx9G/f3+efvrpjaZ9//33WbBgAd27d+fNN9+ktra2xBKrw8fszczMNtGSJUvo0aMHp59+OmPGjGH69OksX778g7Bft24d8+fPB+Daa69lv/32Y9KkSZxzzjmsW7eu1erpPXszM7NNNHfuXL761a/SqVMnunbtyvjx4+nSpQsXXHABK1euZP369Vx00UV07dqVW2+9lRkzZrDddttx5JFH8t3vfpfLL7+8VerpsDczM9tEgwcPZvDgwRuVP/nkxufqLFiw4IP+a665pqr1asjN+GZmZgXnsDczMys4h72ZmVnBOezNzMwKzmFvZmZWcA57MzOzgnPYm5mZtTFJnHHGGR8Mr1+/npqaGk444YSKLN//szczM8up9P0syrlfxDbbbMO8efNYs2YN3bt35/HHH6d3794Vq4P37M3MzLYAQ4cO/eDueZMmTWLEiBEVW7bD3szMbAswfPhwJk+ezNq1a3nuuec47LDDKrZsh72ZmdkW4MADD2TRokVMmjSJ448/vqLL9jF7MzOzLcRJJ53EmDFjmDZtGitWrKjYch32ZmZmW4hzzjmH7bffngMOOIBp06ZVbLluxjczM9tC1NbWcuGFF1Z8ud6zNzMzyynnr3KVtnr16o3KjjrqKI466qiKLN979mZmZgXnsDczMys4h72ZmVnBOezNzMwKrqphL2kHSfdKekHSAklHSOol6XFJL6XHHXPTj5W0UNKLkgbnyg+RNDeNu16SqllvMzOzIqn2nv1/AY9GxCeAg4AFwCXA1IjoB0xNw0jaHxgO9AeGADdJ6pyWMx4YBfRL3ZAq19vMzKwwqhb2knoCRwI/AIiIv0TE28AwYGKabCJwcuofBkyOiPci4hVgITBI0m5Az4h4OiICuD03j5mZWbvXuXNnDj744A+6RYsWVXT51fyf/d7AcuCHkg4CZgEXArtGxFKAiFgqaZc0fW/gt7n561LZutTfsHwjkkaRtQCw5557Vm5LzMysw1izZmpFl9e9+zFlTNOd2bNnV3S9edVsxu8CfAoYHxGfBN4lNdk3otRx+GiifOPCiJsjYmBEDKypqWlpfc3MzAqpmmFfB9RFxPQ0fC9Z+L+emuZJj8ty0++Rm78WWJLKa0uUm5mZFcKaNWs+aMI/5ZRTKr78qjXjR8SfJC2WtG9EvAgcAzyfupHAFenxgTTLg8Bdkq4Bdic7EW9GRGyQtErS4cB04EzghmrV28zMrLVVuxm/2tfG/1fgTklbAS8DZ5O1JkyRdC7wGnAaQETMlzSF7MfAemB0RGxIyzkfmAB0Bx5JnZmZmZWhqmEfEbOBgSVGlTxbISLGAeNKlM8EBlS0cmZmZh2Er6BnZmZWcL7FrZmZWU45f5WrtFK3uK0k79mbmZkVnMPezMys4Bz2ZmZmBeewNzOzDi+79Ur7sCl1ddibmVmH1q1bN1asWNEuAj8iWLFiBd26dWvRfD4b38zMOrTa2lrq6upYvnx5W1elLN26daO2trb5CXMc9mZm1qF17dqVvn37tnU1qsrN+GZmZgXnsDczMys4N+OXMP6ZJ9u6Cq3m/EOPbOsqmJlZlXnP3szMrOAc9mZmZgXnsDczMys4h72ZmVnBOezNzMwKzmFvZmZWcA57MzOzgnPYm5mZFZzD3szMrOAc9mZmZgXnsDczMys4h72ZmVnBOezNzMwKzmFvZmZWcA57MzOzgnPYm5mZFZzD3szMrOC6VHPhkhYBq4ANwPqIGCipF3A30AdYBHwhIt5K048Fzk3TXxARP0/lhwATgO7Aw8CFERHVrLuZbZo1a6a2dRVaTffux7R1FczK0hp79p+LiIMjYmAavgSYGhH9gKlpGEn7A8OB/sAQ4CZJndM844FRQL/UDWmFepuZmRVCWzTjDwMmpv6JwMm58skR8V5EvAIsBAZJ2g3oGRFPp73523PzmJmZWTOqHfYBPCZplqRRqWzXiFgKkB53SeW9gcW5eetSWe/U37DczMzMylDVY/bApyNiiaRdgMclvdDEtCpRFk2Ub7yA7AfFKIA999yzpXU1MzMrpKru2UfEkvS4DLgfGAS8nprmSY/L0uR1wB652WuBJam8tkR5qfXdHBEDI2JgTU1NJTfFzMys3aranr2kbYBOEbEq9f8N8G3gQWAkcEV6fCDN8iBwl6RrgN3JTsSbEREbJK2SdDgwHTgTuKFa9TYz29KNf+bJtq5Cqzr/0CPbugrtXjWb8XcF7pdUv567IuJRSc8AUySdC7wGnAYQEfMlTQGeB9YDoyNiQ1rW+Xz417tHUmdmZmZlqFrYR8TLwEElylcAJf+cGhHjgHElymcCAypdRzMzs47AV9AzMzMrOIe9mZlZwTnszczMCs5hb2ZmVnAOezMzs4Jz2JuZmRWcw97MzKzgHPZmZmYF57A3MzMrOIe9mZlZwTnszczMCs5hb2ZmVnAOezMzs4Jz2JuZmRWcw97MzKzgHPZmZmYF57A3MzMrOIe9mZlZwTnszczMCs5hb2ZmVnAOezMzs4Jz2JuZmRWcw97MzKzgHPZmZmYF57A3MzMrOIe9mZlZwTnszczMCs5hb2ZmVnAOezMzs4Jz2JuZmRVc1cNeUmdJv5P0UBruJelxSS+lxx1z046VtFDSi5IG58oPkTQ3jbtekqpdbzMzs6JojT37C4EFueFLgKkR0Q+YmoaRtD8wHOgPDAFuktQ5zTMeGAX0S92QVqi3mZlZIVQ17CXVAp8Hbs0VDwMmpv6JwMm58skR8V5EvAIsBAZJ2g3oGRFPR0QAt+fmMTMzs2ZUe8/+OuBrwPu5sl0jYilAetwllfcGFuemq0tlvVN/w/KNSBolaaakmcuXL6/IBpiZmbV3Xaq1YEknAMsiYpako8qZpURZNFG+cWHEzcDNAAMHDiw5jX3UmjVT27oKrap792PaugpmZq2uamEPfBo4SdLxQDegp6QfAa9L2i0ilqYm+mVp+jpgj9z8tcCSVF5botzMzMzKULVm/IgYGxG1EdGH7MS7X0bE6cCDwMg02UjggdT/IDBc0taS+pKdiDcjNfWvknR4Ogv/zNw8ZmZm1oxq7tk35gpgiqRzgdeA0wAiYr6kKcDzwHpgdERsSPOcD0wAugOPpM7MzDqAjnS4sVqHGpsNe0nbAGsi4n1J+wCfAB6JiHXlriQipgHTUv8KoOTWRMQ4YFyJ8pnAgHLXZ2ZmZh8qpxn/SaCbpN5k/4s/m2wv28zMzNqBcsJeEfFn4G+BGyLiFGD/6lbLzMzMKqWssJd0BPAPwM9SWVsc6zczM7NNUE7YXwSMBe5PJ9HtDTxR1VqZmZlZxTS7hx4RvwJ+lU7UIyJeBi6odsXMzMysMprds5d0hKTnSTezkXSQpJuqXjMzMzOriHKa8a8DBgMrACJiDnBkFetkZmZmFVTWFfQiYnGDog0lJzQzM7MtTjln1S+W9FdASNqK7Hj9gmbmMTMzsy1EOXv2XwJG8+GtZg9Ow2ZmZtYOlHM2/htk/7E3MzOzdqica+P/kBL3j4+Ic6pSIzMzM6uoco7ZP5Tr7wacgu8nb2Zm1m6U04x/X35Y0iTgF1WrkZmZmVVUWX+9a6AfsGelK2JmZmbVUc4x+1Vkx+yVHv8EXFzlepmZmVmFlNOMv11rVMTMzMyqo9Gwl/SppmaMiGcrXx0zMzOrtKb27K9uYlwAR1e4LmZmZlYFjYZ9RHyuNStiZmZm1VHO/+yRNADYn+x/9gBExO3VqpSZmZlVTjln438LOIos7B8GhgK/Bhz2ZmZm7UA5/7M/FTgG+FNEnA0cBGxd1VqZmZlZxZQT9msj4n1gvaSewDJg7+pWy8zMzCqlqb/e3QhMAmZI2gG4BZgFrAZmtErtzMzMbLM1dcz+JeAqYHeygJ8EHAf0jIjnWqFuZmZmVgGNNuNHxH9FxBHAkcCbwA+BR4CTJfVrpfqZmZnZZmr2mH1EvBoRV0bEJ4G/J7vF7QtVr5mZmZlVRLNhL6mrpBMl3Um2Z/974O+qXjMzMzOriEbDXtJxkm4D6oBRZP+x/1hEfDEiftLcgiV1kzRD0hxJ8yVdnsp7SXpc0kvpccfcPGMlLZT0oqTBufJDJM1N466XpM3YZjMzsw6lqT37S4Gngf0i4sSIuDMi3m3Bst8Djo6Ig4CDgSGSDgcuAaZGRD9gahpG0v7AcKA/MAS4SVLntKzxZD84+qVuSAvqYWZm1qE1dYLe5yLiloh4c1MWHJnVabBr6gIYBkxM5ROBk1P/MGByRLwXEa8AC4FBknYj+wfA0xERZFfuq5/HzMzMmlHORXU2maTOkmaTXYjn8YiYDuwaEUsB0uMuafLewOLc7HWprHfqb1huZmZmZahq2EfEhog4GKgl20sf0MTkpY7DRxPlGy9AGiVppqSZy5cvb3F9zczMiqiqYV8vIt4GppEda389Nc2THpelyeqAPXKz1QJLUnltifJS67k5IgZGxMCamppKboKZmVm7VbWwl1STLrOLpO7AsWT/z38QGJkmGwk8kPofBIZL2lpSX7IT8Wakpv5Vkg5PZ+GfmZvHzMzMmlHW/ew30W7AxHRGfSdgSkQ8JOlpYIqkc4HXgNMAImK+pCnA88B6YHREbEjLOh+YAHQn+6//I1Wst5mZWaFULezT9fM/WaJ8Bdktc0vNMw4YV6J8JtDU8X4zMzNrRKscszczM7O247A3MzMrOIe9mZlZwTnszczMCs5hb2ZmVnAOezMzs4Jz2JuZmRWcw97MzKzgHPZmZmYF57A3MzMrOIe9mZlZwTnszczMCs5hb2ZmVnAOezMzs4Jz2JuZmRWcw97MzKzgHPZmZmYF57A3MzMrOIe9mZlZwTnszczMCs5hb2ZmVnAOezMzs4Jz2JuZmRWcw97MzKzgHPZmZmYF57A3MzMrOIe9mZlZwTnszczMCs5hb2ZmVnAOezMzs4KrWthL2kPSE5IWSJov6cJU3kvS45JeSo875uYZK2mhpBclDc6VHyJpbhp3vSRVq95mZmZFU809+/XAVyJiP+BwYLSk/YFLgKkR0Q+YmoZJ44YD/YEhwE2SOqdljQdGAf1SN6SK9TYzMyuUqoV9RCyNiGdT/ypgAdAbGAZMTJNNBE5O/cOAyRHxXkS8AiwEBknaDegZEU9HRAC35+YxMzOzZrTKMXtJfYBPAtOBXSNiKWQ/CIBd0mS9gcW52epSWe/U37DczMzMylD1sJe0LXAfcFFEvNPUpCXKoonyUusaJWmmpJnLly9veWXNzMwKqKphL6krWdDfGRE/TsWvp6Z50uOyVF4H7JGbvRZYksprS5RvJCJujoiBETGwpqamchtiZmbWjlXzbHwBPwAWRMQ1uVEPAiNT/0jggVz5cElbS+pLdiLejNTUv0rS4WmZZ+bmMTMzs2Z0qeKyPw2cAcyVNDuVXQpcAUyRdC7wGnAaQETMlzQFeJ7sTP7REbEhzXc+MAHoDjySOjMzMytD1cI+In5N6ePtAMc0Ms84YFyJ8pnAgMrVzszMrOPwFfTMzMwKzmFvZmZWcA57MzOzgnPYm5mZFZzD3szMrOAc9mZmZgXnsDczMys4h72ZmVnBOezNzMwKzmFvZmZWcA57MzOzgnPYm5mZFZzD3szMrOAc9mZmZgXnsDczMys4h72ZmVnBOezNzMwKzmFvZmZWcA57MzOzgnPYm5mZFZzD3szMrOAc9mZmZgXnsDczMys4h72ZmVnBOezNzMwKzmFvZmZWcA57MzOzgnPYm5mZFZzD3szMrOCqFvaSbpO0TNK8XFkvSY9Leik97pgbN1bSQkkvShqcKz9E0tw07npJqladzczMiqiae/YTgCENyi4BpkZEP2BqGkbS/sBwoH+a5yZJndM844FRQL/UNVymmZmZNaFqYR8RTwJvNigeBkxM/ROBk3PlkyPivYh4BVgIDJK0G9AzIp6OiABuz81jZmZmZWjtY/a7RsRSgPS4SyrvDSzOTVeXynqn/oblZmZmVqYt5QS9Usfho4ny0guRRkmaKWnm8uXLK1Y5MzOz9qy1w/711DRPelyWyuuAPXLT1QJLUnltifKSIuLmiBgYEQNramoqWnEzM7P2qrXD/kFgZOofCTyQKx8uaWtJfclOxJuRmvpXSTo8nYV/Zm4eMzMzK0OXai1Y0iTgKGBnSXXAt4ArgCmSzgVeA04DiIj5kqYAzwPrgdERsSEt6nyyM/u7A4+kzszMzMpUtbCPiBGNjDqmkenHAeNKlM8EBlSwamZmZh3KlnKCnpmZmVWJw97MzKzgHPZmZmYF57A3MzMrOIe9mZlZwTnszczMCs5hb2ZmVnAOezMzs4Jz2JuZmRWcw97MzKzgHPZmZmYF57A3MzMrOIe9mZlZwTnszczMCs5hb2ZmVnAOezMzs4Jz2JuZmRWcw97MzKzgHPZmZmYF57A3MzMrOIe9mZlZwTnszczMCs5hb2ZmVnAOezMzs4Jz2JuZmRWcw97MzKzgHPZmZmYF57A3MzMrOIe9mZlZwTnszczMCq7dhL2kIZJelLRQ0iVtXR8zM7P2ol2EvaTOwH8DQ4H9gRGS9m/bWpmZmbUP7SLsgUHAwoh4OSL+AkwGhrVxnczMzNqF9hL2vYHFueG6VGZmZmbN6NLWFSiTSpTFRhNJo4BRaXC1pBerWqsC+GfYGXijrethxeH3lFWa31Nl26uxEe0l7OuAPXLDtcCShhNFxM3Aza1VqSKQNDMiBrZ1Paw4/J6ySvN7avO1l2b8Z4B+kvpK2goYDjzYxnUyMzNrF9rFnn1ErJf0L8DPgc7AbRExv42rZWZm1i60i7AHiIiHgYfbuh4F5MMeVml+T1ml+T21mRSx0XluZmZmViDt5Zi9mZmZbSKHfRuTtLqV13eypOckvSBprqSTq7COW+uvcCjp0kovvy1JCklX54bHSLqsBfOfJenGqlSu9Pq2knSdpD9IeknSA5JqK7yO3SXdm/oPlnT8Jiyjq6RZJcoXSbovN3yqpAnNLOsoSX/VyLizJL0v6cBc2TxJfVpa500lqY+kea21vra2uZ+ZCtVhmqQOfTa/w74DkXQQcBUwLCI+AZwEXJX/4quEiPjHiHg+DRYq7IH3gL+VtHNbV6RM/w5sB+wTEf2AnwA/llTq2hWbJCKWRMSpafBgoMVhD3wGeKqRcQMl9W/Bso4CSoZ9Ugd8vQXL+4h0+W4r32Z9ZiS1m3PLtmQO+y1Q/leopJ0lLUr9Z0n6saRH017af+bmOVfS79O8tzSy9zgG+PeIeAUgPf4H8NXceq+T9FTa2xmUygelst+lx31TeWdJV6UWguck/Wu+/pKuALpLmi3pTknfkXRhrs7jJF1Q+WewqtaTnSz05YYjJO0laWp6LqZK2rOcBTbc08vv+aTn8kpJM9Lr+9epvIekKWldd0ua3nDPRVIP4GzgyxGxASAifkj25Xt0Wu8Lkiam5dyb5kHSNyU9k94HN9f/OJD0cUm/kDRH0rOSPlZff2V/i/028MX0mn8xvU9r0rydlN3IqtSX/hDgkUaeoqso8aNRUi9JP0l1/62kA9Me+peAL6c6/HWJ5T0E9K9/HzdY5oj0fp4n6cpc+WpJ35Y0HTgiDV8paVZ6Pgal1+plSSelefpI+t/0PD2rRlobOoAWf2YkTZB0jaQngCvT8HhJT6Tn+LOSbpO0QLmWnjTNTEnzJV3eWhvYLkSEuzbsgNUlyqYBA1P/zsCi1H8W8DKwPdANeJXsYkO7A4uAXkBX4H+BG0ss91ngoAZlBwHP5tZ7S+o/EpiX+nsCXVL/scB9qf984L7cuF4l6r86t64+uXV1Av4A7NTWr0FLX6/0fCxKr8MY4LI07qfAyNR/DvCTEvOf1fC1Sc/LvNxwfpnTgKtT//HAL3LT/E/qH0D2hTqwwXIPBH5Xog7XAhek9Qbw6VR+GzAm/1qm/juAE1P/dOCU1N8N6JGvf8PtA74FXJT6/6b+vVOiTjOAHiXKFwG7AguAjwOnAhPSuBuAb6X+o4HZqf+y+u1o7PkHzgQmprJ5aRt2B14Dasj+qfRL4OQ0TQBfyC0ngKGp/37gMbLP3kG5evQAuqX+fsDMUq930Ts24TMDTCD7UdY5NzyZ7Gqqw4B3gAPIvkdmAQfn37dkf9GeBhyY+xwNrPa2bsmd9+zbn6kRsTIi1gLPk10ecRDwq4h4MyLWAfc0Mq/Y+DLDDcsmAUTEk0BPSTuQfUDvSXuf1wL1TarHAt+PiPVpnjebqnhELAJWSPok2Rf/7yJiRfObvGWJiHeA28kCM+8I4K7UfwdZ03Ql/Dg9ziILCtKyJ6f6zAOeKzFfqde7YfniiPhN6v8RH9b5c6m1YC5ZkPaXtB3QOyLuT+tdGxF/bqbut5EFK2Rf5j/cqDLS7sCbTSxrA/A9YGyD8s+QPc9ExC+BnSRt30x96t0FHC6pb67sUGBaRCxP7+k7yX701tfhvty0fwEeTf1zyT5/61J/n1TeFbglPYf3kN2xs0PaxM/MPZFapJKfRpbcc4HXI2JuRLwPzOfD5/wLkp4Ffkf2PdVhn/OGHPZbpvV8+Np0azDuvVz/BrI9kHKPv84HGp6k8imyHw31GoZDAN8BnoiIAcCJuTo1FiZNuZVs7+pssiBor64DzgW2aWKacp+b/OsNjb/m9a83lPeaLwT2SiGdl3/NN3q9JXUDbgJOjYgDgFtSnVp8nD8iFgOvSzoaOIzSTfVDyS6Y1ZQ7yII3f2ikrHtmNFKv9cDVwMXNLK/e2gbBsy4FD8D7pNcohU/9a/Rl4HWyvf2BwFbl1K3ArqNln5l3G4yr/xy8z0e/B98HuqQfbmOAYyLiQOBnbPxZ6rAc9lumRcAhqf/UJqarNwP4rKQdlZ3M8neNTHcVMDYd1yQ9Xkr2pVfvi2ncZ4CVEbGSbM/+j2n8WblpHwO+lNaJpF4l1rlOUtfc8P1kx2cPpfkv+C1WasWYQvblVe8psks5A/wD8OsyF/c6sIuknSRtDZxQxjy/Br4AoOyfDweUqOO7wETgGqWTyiSdSda8/Ms02Z6Sjkj9I9Jy678g35C0Lek9mPbO6pT+wSFp6/pj/DmryE4IzLuVrNVgSoPArNfU8fr6bVlH1qp0Ua74SbLnGUlHAW+kOpaqQykTyFqnatLwdLLP0c7p+RoB/KqM5TRme2Bp+gFwBlnTcodV4c9MKT3JfiCslLQr2Y9ISxz2ba+HpLpc929koXy+pKfIjtk3KSL+SHbW9XTgF2R7bStLTDebbE/mp5JeIDte9rVUXu+ttN7v8+GH8j+B/5D0Gz76hXUr2THO5yTNAf6+RPVuTuPvTHX4C/AEjX/xtydX89HX5wLgbEnPkX25X1hyLjgr/5qTHZP+Ntnr9xDwQhnrvgmoSeu6mKwZf6PXnKzpey3we0kvAaeRHXOv34NaAIxMy+kFjI+It8n25ueSnb3/TG55ZwAXpOmfAv5fg/U9Aexff4JeKnsQ2JbSTfidgX4RUc42/4CPXvXzMrIz9Z8DrgBGpvKfAqc0cYIe8MF78XpglzS8lOz5egKYQ3Z+yQNl1KsxN5E9t78F9mHjPdWOaFM/M82KiDlkzffzyVoNf9P0HB2Lr6BXEJK2jYjVaS/7frL7B9zfwmVMIzuxaWY16pjW0YnsRMHTIuKlaq2n6FJIdo2ItZI+Bkwl+3vdX1qwjD7AQ+nwTNUo+5fAtRGxUfCmFqTTI+JL1ayDWUfn/y8Wx2WSjiVrgn2MbI9si5Kamx8C7nfQb7YewBPpEImA81sS9K1F0iVk/9r4h1LjI+LXbF7TrZmVwXv2ZmZmBedj9mZmZgXnsDczMys4h72ZmVnBOezNrMUkXSZpTFvXw8zK47A3MzMrOIe9mTVL0pnpzmRzJN3RYNx5yu6QN0fSffrwznmnKbt73BxJT6ay/sru4Dc7La9fW2yPWUfjv96ZWZOU3Uv+x2R3x3sjXRb5ArI7Gl4laaf6GxpJ+i7ZTUpuSDeAGRIRf5S0Q0S8LekG4LcRcaeyW+J2jog1bbVtZh2F9+zNrDlHA/dGxBtQ8u6GA5Tdt30u2cVz6u+K+BtggqTz+PAyy08Dl0q6GNjLQW/WOhz2Ztac5u5uOAH4l3SHvMtJN9JJl8D9BrAHMDu1ANwFnASsAX6e7oZnZlXmsDez5kwlu0/4TlDy7obbAUvTpXs/uCyupI9FxPSI+CbwBrCHpL2BlyPierIb5BzYKltg1sH52vhm1qSImC9pHPArSRvI7iy2KDfJ/ye7Y9+rZHfKq7+97PfSCXgi+8EwB7gEOF3SOuBPZHf7M7Mq8wl6ZmZmBedmfDMzs4Jz2JuZmRWcw97MzKzgHPZmZmYF57A3MzMrOIe9mZlZwTnszczMCs5hb2ZmVnD/B03IG4AVZvfnAAAAAElFTkSuQmCC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8" y="2659742"/>
            <a:ext cx="5427807" cy="2850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3" y="1154402"/>
            <a:ext cx="5486399" cy="49333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7" name="Google Shape;94;p2"/>
          <p:cNvSpPr txBox="1">
            <a:spLocks/>
          </p:cNvSpPr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Candara"/>
                <a:cs typeface="Candara"/>
              </a:rPr>
              <a:t>DenseNet</a:t>
            </a:r>
          </a:p>
          <a:p>
            <a:endParaRPr lang="en-IN" sz="4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2" name="AutoShape 2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png;base64,iVBORw0KGgoAAAANSUhEUgAAAYYAAAD4CAYAAADo30HgAAAAOXRFWHRTb2Z0d2FyZQBNYXRwbG90bGliIHZlcnNpb24zLjUuMSwgaHR0cHM6Ly9tYXRwbG90bGliLm9yZy/YYfK9AAAACXBIWXMAAAsTAAALEwEAmpwYAAAvRElEQVR4nO3deZxT1fnH8c8zw8CwBmVRUDFaEBWvoOJa3LVWo63WHarj0lZtrdaqNW7tdalG617U/tSqcatSdxt3RSvuikDcKigRURQFCQzbbOf3x7nDZMYZyAyZOVme9+uV10xyc+/9JgN5cu695xwxxqCUUko1KnMdQCmlVH7RwqCUUqoZLQxKKaWa0cKglFKqGS0MSimlmtHCoJRSqhktDEqtBRH5h4hcmKNtDRORahEpD+6/JCK/ysW2g+09JSJVudpeO/Z7qYh8JyJfd3D9lIjsk+tcqm1aGJRqQ/CBtFxElojIIhF5TUROFpFV/2+MMScbYy7Jclur/XAzxswxxvQxxtTnILsvIve02P7+xpj42m67nTk2As4EtjTGrN/Gc/qJyHUiMicojLOC+wO7MqtqooVBqdU7yBjTF9gYiAHnAP/M9U5EpFuut5knNgYWGGPmt7ZQRLoDLwCjgJ8C/YBdgAXADl0VUjWnhUGpLBhj0saYx4EjgSoR2QpARO4UkUuD3weKyH+C1sVCEXlFRMpE5G5gGPBE8I34TyISFhEjIieKyBzgxYzHMovEj0TkLRFJi8hjIrJusK89RGRuZsbGVomI/BQ4Dzgy2N/0YPmqQ1NBrgtE5HMRmS8id4lIKFjWmKMq+Bb/nYic39Z7IyKhYP1vg+1dEGx/H+A5YGiQ485WVj82eG8OMcZ8aIxpMMbMN8ZcYox5spV97SAirwfv8TwRmRgUF8S6Nng9aRGZkfF3OkBEPgxaf1+KyFmr/4uXNi0MSrWDMeYtYC6wayuLzwyWDQLWw344G2PMMcAcbOujjzHmyox1dge2APZrY5fHAicAQ4E64IYsMj4NXAY8EOxvdCtPOy647QlsCvQBJrZ4zjhgJLA38GcR2aKNXf4dCAXb2T3IfLwx5nlgf+CrIMdxray7D/C0MaZ6Ta8rUA+cAQwEdg6y/TZY9hNgN2AzoD+2iC8Ilv0TOClo/W0FvJjl/kqSFgal2u8rYN1WHq8FhgAbG2NqjTGvmDUPRuYbY5YaY5a3sfxuY8z7xpilwIXAEY0np9fSBOAaY8xnwYfyucBRLVorFxljlhtjpgPTgR8UmCDLkcC5xpglxpgUcDVwTJY5BgDzsg1tjHnXGPOGMaYu2Nf/YYsR2Pe/L7A5IMaYj4wx8zKWbSki/Ywx3xtjpma7z1KkhUGp9tsAWNjK438DZgHPishnIhLNYltftGP550AF9tvy2hoabC9z292wLZ1GmVcRLcO2KloaCHRvZVsbZJljAbaYZkVENgsO130tIouxLaOBAMaYF7GtnhuBb0TkFhHpF6x6KHAA8LmIvCwiO2e7z1KkhUGpdhCR7bEfelNaLgu+MZ9pjNkUOAj4o4js3bi4jU2uqUWxUcbvw7DffL8DlgK9MnKVYw9hZbvdr7AnhjO3XQd8s4b1WvouyNRyW19muf7zwH4i0jvL598MfAyMMMb0wx6uk8aFxpgbjDHbYU9mbwacHTz+tjHm58Bg4FFgUpb7K0laGJTKQnBJ5YHA/cA9xphkK885UESGi4gAi7HHwxsvPf0Gewy+vX4pIluKSC/gYuDB4HLWT4BKEYmISAVwAdAjY71vgHDmpbUt/As4Q0Q2EZE+NJ2TqGtPuCDLJOCvItJXRDYG/gjcs/o1V7kb2yp6SEQ2D05aDxCR80TkgFae3xf73laLyObAKY0LRGR7EdkxeD+WAiuAehHpLiITRCRkjKml6W+j2qCFQanVe0JElmA/vM4HrgGOb+O5I7DfgKuB14GbjDEvBcsuBy4IrqZpzxUxdwN3Yg/rVAKngb1KCnvS9Tbst/Ol2BPfjf4d/FwgIq0dT7892PZ/gdnYD9HftyNXpt8H+/8M25K6L9j+GhljVmJPQH+MvYJpMfAW9vDQm62schYwHlgC3Ao8kLGsX/DY99jDWQuAq4JlxwCp4PDTycAvs351JUh0oh6llFKZtMWglFKqGS0MSimlmtHCoJRSqhktDEoppZrRwqCUUqoZLQxKKaWa0cKglFKqGS0MSimlmtHCoJRSqhktDEoppZrRwqCUUqoZLQxKKaWa0cKglFKqmW5rfopSqpCFo4lu2GGsB2Kn0mz82RP7GVAO/C8Vizzmxb2zgH2xk+9k3tLYocfnZPycm6xKtmv+BlUYtDAoVQTC0cSGwEjsfMeNt02ws7r1W82qjSYBjwFbAj/JcrcNXtz7mubFYg7wKfBGsiq5oD2vQeUPLQxKFZhwNLE5MA7YBdgaO4VlXwdRyrBzRw8FdmqxzHhx73/YiXteAaYkq5KfdXE+1UFaGJTKY+FoogLYFtiVpmIwaLUr5QehqeXyKwAv7s0DXsUWiynAtGRVUqfYzENaGJTKM+Fooj9wIPAL7GGd3k4D5c4Q4LDgBlDtxb1XsPNoP5ysSlY7S6aa0cKgVB4IRxNDgIOBQ4A9gAqXebpIH2D/4HazF/ceB+4BntGT2m5pYVDKkXA00ReYAByLPUYvbhM51Qs4Krh968W9B4B7klXJN93GKk1aGJTqYuFoYlvgJGA89luzam4QcCpwqhf3ZgL3Avcmq5Kz3MYqHVoYlOoC4WiiN/bb8EnA9o7jFJIRgA/4XtybDMSSVcln3UYqfloYlOpE4WhiIHAmcAoQchyn0O0J7OnFvXeBK4CHklXJBseZipIWBqU6QTiaGAScBfyO4rmqKF9sh+2Q94kX9y4H7tbLXnNLC4NSORSOJgYDZ2NbCFoQOtdmwB1A1It7fwEmJauSxnGmoqCD6CmVA+FoYp1wNHEVMBvbUtCi0HVGYvtCvOfFvYNchykG2mJQai2EowkBTgQuozB6JBez0cDjQae53ySrkh+7DlSotMWgVAeFo4mxwBvArWhRyCe7AtO8uHe+F/f0y28HaGFQqp3C0cSAcDRxC/AmsIPrPKpVPYBLgXe8uLet6zCFRguDUu0QjiZ+BXwC/Br9/1MIRgNveXHvCi/uVboOUyj0H7ZSWQhHE0PC0UQCe9hoXdd5VLuUA38CZnhxbzfXYQqBFgal1iAcTRwOvA8c4DqLWisjgJe8uHezF/eymbyoZGlhUKoN4Wiidzia+Ce2M5W2EoqDACcDH3hxb5zrMPlKC4NSrQhHE6OBd4ATXGdRnWJD4AUv7unftxVaGJRqIRxNHAW8jp19TBWv7sA/vbh3rRf3yl2HySdaGJQKhKMJCUcTlwL/Anq6zqO6zB+AhBf3dJDDgBYGpVg1LPZDwPmusygn9gPe9OLeZq6D5AMtDKrkhaOJYdhJ6g9xnUU5NRJbHPZ1HcQ1LQyqpIWjiZ2Bt7EdoZTqDzzlxb3TXQdxSQuDKlnhaGJv4HlgsOssKq+UA9d5ce8WL+6V5GdkSb5opcLRxP7Af7CT0CvVml8Dt3lxT1wH6WpaGFTJCUcTBwOPAjp2jlqT44GJudqYiBgRuTrj/lki4udq+1lmeElExq7uOVoYVEkJRxNHAv/GXsOuVDZ+68W9q3K0rZXAL0RkYEdWFpEuGUZcC4MqGeFo4ljgXnSCKtV+Z3px75IcbKcOuAU4o+UCEdlYRF4QkRnBz2HB43eKyDUiMhm4Irh/s4hMFpHPRGR3EbldRD4SkTsztneziLwjIh+IyEXtCamFQZWEYCC8O7AnFpXqiAu8uHduDrZzIzBBRFp2qJsI3GWM2Rr7BeaGjGWbAfsYY84M7q8D7IUtME8A1wKjAE9ExgTPOd8YMxbYGthdRLbONqAWBlX0wtHEbsDd6L93tfYuW9tLWY0xi4G7gNNaLNoZuC/4/W4gc5C/fxtj6jPuP2GMMUAS+MYYkzTGNAAfAOHgOUeIyFTgPWzR2DLbjPofRRW1cDQxCngMO6OXUrlwnRf3frO228DOFd57Nc8xGb8vbbFsZfCzIeP3xvvdRGQT4Cxg76AFkqAdF1toYVBFKxxNbAA8he20pFQu/cOLe8d0dGVjzELscO4nZjz8GnBU8PsEYErH49EPW0zSIrIesH97VtbCoIpSOJroBzwJbOQ6iypKgh2Z9cdrsY2rgcyrk04DjheRGcAxQIcPWRljpmMPIX0A3I4d8iVrYg9TKVU8wtFEN+AZ7Mk5lZ1JqVjkSC/u3Y69dl9lZx6wXbIqOc91kFzSFoMqRlegRUF1jSHAg17cq3AdJJe0MKiiEvRq/qPrHKqk7AJc7zpELmlhUEUjHE1siu2roFRXO2VtTkbnGy0MqiiEo4ke2Ks8+juOokrXTV7cG+E6RC5oYVDF4lpgO9chVEnrA9zvxb2CH4dLC4MqeMHAeKe4zqEUsC1wpesQa0sLgypo4WhiPeBm1zmUynC6F/cOdB1ibWhhUIXu79gBxZTKJ7d4ca+v6xAdpYVBFaxwNPFz4HDXOZRqxRDgz65DdJQWBlWQwtFECLjJdQ6lVuN0L+5t7jpER2hhUIXqSmCo6xBKrUYFzedUKBhaGFTBCUcTe2Analcq3+3rxb1DXYdoLy0MqqCEo4ly7CEkcZ1FqSxd48W9nq5DtIcWBlVoTgC2cB1CqXYYBpznOkR7aGFQBSMcTfQCfNc5lOqAs724t6nrENnSwqAKyR/QE86qMPXATudZELQwqIIQjiYGAOe4zqHUWjjIi3vtmmLTFS0MqlBcgJ3HVqlCdoHrANnQwqDyXjiaCAO/dZ1DqRzYxYt7O7kOsSZaGFQhOAso+KGMlQqc6TrAmmhhUHktHE2sAxznOodSOXSIF/fCrkOszhoLg4gYEbk64/5ZIuJnuwMROU5EJnYwX7uJSHcRuU5EPhWRmSLymIhsmON9DBWRB4Pfx4jIAR3YRoWIvNvK4ykReSjj/mEicucatrWHiOzSxrLjRKRBRLbOeOx9EQm3N3NHiUhYRN7v4OonAb1zmUflt5oFNcyOzWbmuTOZed5Mvnv2OwCWz1nOp5d8yswLZvL5tZ9Tv7z+B+s21DTw6UWfMuvCWcw8bybfPPLNqmVfT/qamRfMZO4tc1c99v2r36/afhcqx15hl7eyaTGsBH4hIgM7O0yOXAb0BTYzxowAHgUeFpGc9ZQ1xnxljDksuDsGaHdhAMYBr7WxbKyIjGrHtvbATkjelrnA+e3YXjMiUt7RdddGOJqoAE51sW/ljpQL6x+1PiMuH8GmF27KwhcWsuLLFXx1x1esf/j6jLh0BP2268d3T/7wA10qhPA5YYZfMpzhFw+nOlnNslnLqF9Wz7JZyxhx6QhMg2HFFytoqGlg0ZRFDNhrgINXyQle3Au52HE2sikMdcAtwBktF4jIxiLygojMCH4Oy2anLb9BZrZCROQlEblCRN4SkU9EZNfg8V4iMinY1wMi8qaIjG2x3V7A8cAZxph6AGPMHdjitlew349FJB5s58FgHUTkzyLydvBt+pbGQiIiw0XkeRGZLiJTReRHjflFpDtwMXCkiEwTkSODVsqgYN0yEZnVRlH9KfBUG2/RVbTSU1JE1hWRR4Psb4jI1sE3/5OBM4IMu7ayvf8Ao0RkZCvbPFpEksHruSLj8WoRuVhE3gR2Du5fISLvBu/HDsHf6jMR+VmwTlhEXgnep6lttWLa4Uhgg7XchiowFf0r6Bm2I0iU9yynx9Ae1H1fx8p5K+k1shcAvUf1ZvG7i3+wrohQXmm/x5h6g6k3dvAUAVNnMMZgag1SLnz31HcM2HcA0s3J6Cp9gd+42HE2sj3HcCMwQURaVriJwF3GmK2Be8ndSILdjDE7YJtbfwke+y3wfbCvS2h9ft/hwBxjTMt/Me8Ajd/ARwK3BNtZTNPVLhONMdsbY7YCegKNMzDdC9xojBmN/VY+r3Gjxpga7JjrDxhjxhhjHgDuASYET9kHmG6Maa2tuifwUhuvfxKwrYgMb/H4RcB7QfbzsO99CvgHcG2Q4ZVWtteAHY20WbERkaHAFcBe2JbP9iJycLC4N/C+MWZHY8yU4P5LxpjtgCXApcC+wCHY4ggwH9jXGLMt9kN9bf89/ODLiCotNd/WsOLzFfT8UU96bNiDJe8tAWDx24upXVjb6jqmwTDrwll8fNrH9BnVh14/6kV5z3L6je3Hp3/+lIqBFZT1KmP5Z8vpt63TK6BP8+JeN5cB2pJVYQg+aO8CTmuxaGfgvuD3u7GHR3Lh4eDnu0A4+H0ccH+Q531gRivrCWDW8PgXxphXg9/voSnznkErJIn9oBwlIn2BDYwxjwT7XWGMWbaG7LcDxwa/nwDc8YMw9gN54Wq2VQ/8DTi3xePjsO8zxpgXgQGtFOu23AfsJCKbZDy2PfbD/ltjTB22CO6WkeGhjOfWAE8HvyeBl40xtcHv4eDxCuDW4D38N7Blltl+IBxN7I6dP1eVqPoV9cyZOIf1x69Pec9yNjxhQxa8sIBZf5lFw4oGpLz1b/pSJgy/ZDgjrxnJ8s+Ws2LuCgAGHTCI4ZcMZ8jRQ5j/8HwG/2IwC19eyJwb5zD/8fld+dIabQgc4WLHa9Keq5KuA05k9ScCW/tQbk1di31Xtli+MvhZDzRW1Gzae7OAjYMP9EzbAh+2kdGISCV2xM7DjDEecGuQqd1tTGPMF8A3IrIXsCOtHy7aH3hmDZu6G/shnXl4rrU8Wb3nwQf/1TTvPby617ei8XBcoNYY07ivBoK/kTGmgaa/0RnAN8BoYCxrd4lp3jazVeczdYYvJn5B/537Exprv/v0GNqDTc7ehOEXDSe0U4jug1f/z6u8dzm9N+9NdbK62ePLP19ut7d+Dxa9uohhvxvGyrkrWfn1ytY209ny8tLVrAuDMWYh9hDHiRkPvwYcFfw+AZiS5ea+AQaLyAAR6UHTYZvVmUJQXUVkS8BrJeNSIA5c03jCVESOBXoBLwZPGyYiOwe/Hx1st7EwfScifYDDgu0tBuY2Hl4RkR6N5yQyLMEeL8x0G7Y1MqnFh2uj1Z1faHwttcC1NL964b8Eh6lEZA/guyBjaxlacyf28Nag4P6bwO4iMjB4v44GXs5iO20JAfOCYnEM9uqLdgtHE32Bg9cihypgxhi+vP1LegzpwcCfNp2eq1tcZ5c3GL59/FvW3XPdH6xbt7iO+qX2v1xDTQPVH1bTfUjzAjL/4fkMPmQwps7YrzgAZfb5Dmzrxb28axm3tx/D1UDmidTTgONFZAb2g+D0NtY7TkTmNt6A9bDHpd/Enhj9OIt93wQMCvZ1DvZQUrqV550LrAA+EZGZ2DmBD8n4tvsRUBVsZ13gZmPMImwrIYm9iuntjO0dA5wWPP81YP0W+5sMbNl48jl47HGgD60fRioHRhhjsnnN/6Tp2zjYkUXHBlliQFXw+BPAIas5+QysOidyAzA4uD8P+35NBqYDU40xj2WRqy03Yd/bN4DNgKUd3M7h2GKuStCymctY9Noiqj+qZtaFs5h14SyWTF/CojcW8ck5nzDz3Jl069+N/rv2B6D2+1pS16QAqEvXMfuK2cy8YCafXvQpfUb1od+YpvMIi99dTM9NelKxTgXlvcvpObwnMy+YCUDPYc6mTDjE1Y7bIk2fl/kt+ECtMMasEJEfAS9gL0mtacc2wsB/ghPMnSa4WupaY8wPPqRFZBzwS2PMyZ2ZoZCFo4mXgN1d5ygxk1KxyJFe3Lsde2Wf6jofJKuSnfqZ1F6F1PO5FzBFRKYDjwCntKcodBURiWJP2rY8cQyAMWaKFoW2haOJoUCbrR6litAoL+6NcB0iU15eKtUaY8wS7AnNtdlGCujUymyMiWEP86iOOYLC+sKiVC4cgr2kPC/of0CVb45a81OUKjp5dZ5BC4PKG+FoYj1gB9c5lHJgRy/uDXEdopEWBpVP9qUDfUeUKgIC/Nx1iEZaGFQ+2dd1AKUcypvDSVoYVD7Zx3UApRza04t7/V2HAC0MKk+Eo4mtgKGucyjlUAUQcR0CCuhyVVX0Ov0wkqmr4ev7zsHU1UJDA71G/pj+u06gZv5nLHjmRkzNCrqFBjPwoLMp6/HDjtffPXkdyz99m/JeIYaeeNOqx79/6Q6Wf/Yu3QdvwsAD7dA31e+/SMOKJfQbmzeHjVVh2Bs7mKVT2mJQ+aLzzy+UV7DeUZcx9ISJDDn+BpbPfpeVX37Mgqf+zjq7H8fQE2+k12Y7s/jNh1pdvY+3D4MPv6jZYw0rl7Lyy48YesJEjGmg5tsUDbUrWfr+8/TdJi++/KnCsqPrAKCFQeWBcDRRTtNw351GRCjrbsfDMQ110FAPItQunEuPjWy/x8rwNiz7pPWJ9So32oryni3HKhRMfZ2dAKauBikrZ/FbD9N3u58h5dogV+22uRf3shkQs1NpYVD5YCRdNK+zaajnqzt+z9y//5LK8Bh6DB1J94Ebs3zWmwAs+3gKdUuynwO4rEcveo3chXl3nka30HpIj97UzPuEXiN26qyXoIpbGXaeFKf0K43KB9t01Y6krJyhx/+dhhXVzH/kr9R8m2LAAaez8PlbSL/6L3oO3xEpa99/i9COhxHa0U4BvuCpG+i/6y9ZMv0ZVsx+j4rBYfrvop25VbvsSNM0AU5oi0HlgzFdvcOyyj5UbuSx/LOpVAzYiPWOvIQhx11P7y13p9s6LUdWz07NN58C0G2dDVj6/osMOjhK7befU7vwy1xGV8XPee9/LQwqH3RJi6F+WZqGFXY2r4balaz4fBoVAzakfukiAIxpIP3a/fQds3+Htr/olXsIjZsADXVggklfpAxT52RmMFW4tnYdQA8lqXzQNYWheiHfJa61H9qmgV6b70qv4Tuw+J3HWDI1AUCvzXaht2cvkKpbsoAFT9/AesGVSN8+fiUr5ySpX76YuTdWERo3gb6jfwLAsk9ep/v6I+jWdwAAPYZuzlf//B0Vg8N0H7xpV7w8VTw28eJe72RVsqMTXa21gpmoRxWncDQxDPjcdQ6lE/XkmR2TVcm3XO1cDyUp18a4DqBUHnI6o5sWBuXacNcBlMpDWhhUSdvIdQCl8pDTqT61MCjXtDAo9UMDXO5cC4NybUPXAZTKQwNd7lwLg3JNWwxK/ZC2GFRpCkcTFUDHuhkrVdz6e3HP2eezFgbl0lD036BSrSkD1nW5c6Vc0daCUm1zdjhJC4NyqUuG2laqQDk7Aa2FQbnU03UApfKYthhUSdLCoFTbtDCokqSFQam26aEkVZK0MCjVtv6udqyFQbmkhUGpttW62rEWBuWSFob8sTj4OQl4JOO+cmeZqx1rYVAuNbgOoAA7UdJ5+KGy5Ow5zySrkr/AnvgcB1wCvIX+rVxwVhh0ak/lkrN/+GqVpcDPU7HIt/hMBA7DDz2XhGeAZ/HTrwJ/9uLeusA+wE+A/dDBD7uCFgZVkpzNaatWOS4Vi0zHD/0a+F3w2C+Dm8EPTQeeScKzwKP46UkAXtzbAlsg9gN2A3p1ffSip4VBlSQtDG5dmopFHsQPjQNubGW5YKdeHQOcAyzFD71MY6Hw09cB13lxrwewK7ZI/ATYuguylwItDKok6aEkdx4D/owf2gh4CKjIYp3ewAHBDfzQ58CzQWviefz088DZXtwbAuyLLRT7AoNyH78kaGFQJUlbDG58AByTqhxfCTwKDO7gdjYGfh3c6vFDb9N02Ole/PRdXtwTYBuaWhM/JrsipGC5qx1rYVAuaWHoeguBn6VikSX4/AvYNkfbLQd2Cm5/ARbhh14IisQz+OnLgcu9uNcH2IOmQrFZjvZfjLTFoErSEtcBSkwdcEQqFvkMP3QucFQn7qs/cGhwAz/0CbY18QwwGT/9HwAv7oVpKhJ7A6FOzFRonBUGMca42rcqceFooh+Qdp2jhJyeikVuwA8diD3H4KofUw3wKo2tCZiGnzZe3CsHdqTpaqex2JZIqRqWrEp+4WLHWhiUU+FoYhH6LbEr3J6KRU7ED20BvAH0cx0ow3zgOZr6TnwD4MW9dWjed6KU5gevA3onq5I1LnauhUE5FY4mZgCe6xxF7jVgz1Tl+N7YXszDHedZHQPMoKk1MQU/vRJW9Z1oLBK7U9x9J2Ymq5LOzr/oOQbl2udoYehMc4FDU5Xj64EHyO+iALbvxOjgdjawrEXfieuB64O+E+NoKhRbB+sWi49d7lwLg3JtjusARWwFcEgqFvkan2uwfQoKTS9g/+AGfmgO0Dhkx/P46ReAc7y4tz7N+0509BLcfKGFQZU0LQyd58RULPIOfuhY4AzXYXJkGHBicGto0XfiPvz03UHfiTE07zvR3VHejvqfy51rYVCufe46QJG6MhWL3Icf2hG4xXWYTlKGvYppR+DPQBo/9GLQmngGPx0DYl7c601T34n9KIy+E05bDHryWTkVjia2Aaa6zlFkngQOSlWOXx94BxjiOI8rM2m80sn2nagG8OLexjTvO9HfVcDVGJisSi5wtXMtDMqpcDTRHdvRrdCa+vnqY2CnVOX4lcDLwA6O8+SLGuB1GlsT8F5G34kdaGpNbI/7vhMLklVJZ/M9gxYGlQfC0cS75G5ohlK2CNgxFYt8gh+6CzjGcZ589i2278Sz2Kud5sGqvhN703S10zAH2V5NViXHOdjvKnqOQeUDLQxrrwE4OigKZ6JFYU0GAeODG/ihJE1DdjyBn34QwIt7I2lqTeyOHWG2szk9vwBaGFR+0HMMa++cVCzyNH5oP+AK12EKkBfczgKWB30nnk3ak9g3ADd4ca87tu9E4/mJ0XRO3wktDEphWwyq4+5JxSJX4Yc2A+7H/THyQtcT+GlwAz80l8YiYftOvIjtO7EezftOrJej/U/L0XY6TM8xKOfC0UQPoBr9otIRbwO7pSrHdwfeBDZ3nKfYNWCv9GocsuMN/HRd0HdiNE2tiXF07IKKGqB/sirpbC4G0MKg8kQ4mpiKndBFZe9rYGyqcvw84HEg4jhPKUoDk2nqOzEbIOg7sTtN5ydGZrm9V5JVyd06I2h76Dc0lS9eQgtDe6zEDnfxJT6Xo0XBlRBwcHADPzSLpsNOL+KnnwTw4t4wmloT+9B234kXOzVtlrTFoPJCOJo4AEi4zlFAjk/FInfih44G7nMdRrWqlqa+E88C77boO9F4SewONJ0X2iNZlXzZRdhMWhhUXghHE72B79H5gLNxXSoWOQM/tB3wCvZkqcp/3wHP0zTvxFcAXtzrj+07sQ/wh2RVcqWzhAEtDCpvhKOJydgxbVTbngP2T1WOH4g9Cbqh4zyq496nqTXxX/z0Csd5VnE1tZ9SrXnSdYA8Nws4MlU5vhx4GC0KhW4r4ExscVgY9EHJC1oYVD7RcwxtWwL8PBWLfA/cBOziOI/KrUrszHV5QQuDyhupWORDYLbrHHnIABNSsciH+KHfY+ciUMVlWuN4TflAC4PKNw+6DpCHLkzFIk/gh/YCrnEdRnWKJ1wHyKSFQeWbu1wHyDOTUrHIX/FDmwCT0L5Hxep+1wEy6VVJKu+Eo4n3sFMzlrr3gHGpyvFl2Ovht3KcR3WOGfjp0a5DZNIWg8pHd7sOkAfmAwenKscvx74fWhSKV161FkALg8pP9wH1rkM4VAscmopF5gA+jcMtqGKlhUGpNUnFIl9je4iWqlNTscgU/NBhwIWuw6hO9VbjwHv5RAuDylelejjpplQscgt+aDRwJ50zEYzKH3e6DtAaLQwqXz2MHVumlLwEnI4fGgg8StdMI6ncWUKefgHSwqDyUioWWY7t4VsqUsDhqcrxgu3LEXaaRnWFu/HT1a5DtEYLg8pnE4G8GVisEy3FDnfxHXA9doIXVfzy9ouPFgaVt1KxyLcUf4c3A1SlYpEZ+KHfAKe4DqS6xMv46Q9ch2iLFgaV767GzrNbrC5JxSIP4Yd2xbaQVGm40XWA1dHCoPJaKhb5hDwbRyaHHgF8/NAw4CF0kqJSMRN7cUXe0sKgCsFVrgN0gveBY1OV43sCjwGDHOdRXecy/HRed+DUwqDyXioWmQK84DpHDi0AfpaKRaqBO9BxoUrJbOAe1yHWRAuDKhRnY0/UFro64PBULDIbP3Q+cITrQKpLXY6frnMdYk20MKiCkIpF3gPudZ0jB85IxSKT8UM/Ay5xHUZ1qTnkaU/nlrQwqEJyPoXdr+G2VCwyET80Cns4QYe7KC2X4KdrXYfIhhYGVTCC0UZvcJ2jg14FfocfWgd7srmv4zyqa00HbncdIltaGFShuQx78raQfAEcmqocXw88APzIcR7V9c7ATxdMfxwtDKqgpGKRNHCx6xztsBw4OBWLfIO97HZfx3lU13sMPz3ZdYj20MKgCtGNwNuuQ2TphFQsMhU/dBzwB8dZVNerAc5yHaK9tDCogpOKReqBE7D/6fJZLBWL3I8f2gn4h+swyonr8dOzXIdoLy0MqiClYpH3secb8tV/gPPxQxtgh77o4ThPu62oM+xwazWj/1HNqJuq+ctke0HYvz+oZdRN1ZRdtJh3vmq7A++iFYbDJi1j84nVbHFjNa9/YS/fP+e5FWx9czXHPrJ81XPvnl7D9W+s7NwX1PU+xU7NWnC0MKhCdhmQdB2iFR8BE1KV47tjJ9xZ322cjulRDi9W9Wb6yX2YdlJvnv60jjfm1rHV4DIePqInu21cvtr1T396BT8d3o2PT+3D9JN7s8WgctIrDK/NrWfGKX2oN4bkN/UsrzXcOb2W327fvYteWZcwwK/x08tcB+kILQyqYKVikVrsIaV8GndmEXZuhcXAbcBYt3E6TkTo0912tahtgNp62/Fii0HljBy4+qKweKXhv5/XceI2dlzA7uVC/0qhTKCm3mCMYXktVJTD316r4bQdulNRXlTdOm4ptBPOmbQwqIKWikXewQ7NnQ/qgSNTschM/NDZwATXgdZWfYNhzD+qGfy3Jey7aTd23LBbVut99n0Dg3oJxz+2gm3+r5pfPb6cpTWGvj2EQ7eoYJv/W8om/csI9RDe/qqen29eVAPLzgX+5DrE2tDCoIrBn4F3XYcAzknFIs/ih/YHYq7D5EJ5mTDt5D7M/WNf3vqqnvfnZ9c4q2uAqfMaOGVsBe+d1IfeFUJsij2H8Kcf92DayX24er9KLpy8kov36MFtU2s44t/LuPS/RXGe4ST89GLXIdaGFgZV8FKxyErgMOB7hzHuTsUiV+OHNgPuo8j+b/WvFPbYuBtPz8pu/LcN+wkb9pNVLYzDtuzG1K+b9+96b54tMpsNKOOu6bVMOrwX78+vZ+aCfDoy2G7X46efdB1ibRXVP15VulKxSAo4BjcjsL4F/AY/FAIeB/o7yJBz3y5tYNEK+3YurzU8P7uOzQdm95Gxfp8yNgqV8b/v7If8C7Pr2LLFuhdOXsnFe/agtgHqg79amcCyghhNqFXvUOCHkBppYVBFIxWLJIDLu3i384BDUpXja4B/ASO7eP+dZl61Yc/4Ura+uZrtb13Kvpt248DNKnjko1o2vGYJr8+tJ3LfMva7ZykAXy1p4IB7my7C+fv+lUx4eDlb31zNtK8bOG/Xpit2H/24lu2HljO0bxn9K4WdNyzHu7kaERi9/upPbOepNHAEfjrf+9ZkRYwphiHulbLC0UQ58CywVxfsbiWweyoWeRM/dAVF8m1Rdchh+OmHXIfIFW0xqKIS9Io+GviqC3b3m6AoTECLQimbWExFAbQwqCKUikXmAz8DqjtxN9ekYpG78ENjsf0VVGl6DjjDdYhc00NJqmiFo4n9gCeAXF8k/yxwQKpy/CDsCccNcrx9VRg+AnbGT6ddB8k1bTGoopWKRZ7B9ozO5befmcCRqcrx3YCH0aJQqr4FIsVYFEALgypyqVjkHuCcHG1uMXa4i0XAzcDOOdquKiwrgYPx07NdB+ksWhhU0UvFIn8Drl3LzTQAE1KxyEf4odOA49c+mSpADUAVfvo110E6kxYGVSrOxPZI7qgLUrHIf/BDe5M/YzOprncyfvoB1yE6m558ViUj6OPwT6Cqnaven4pFjsYP/Qjby3ndnIdTheBs/PRVrkN0BS0MqqSEownBTg16SparTAXGBSebXwdGdVY2ldfOx0/n88RQOaWFQZWkcDRxJXD2Gp72DbB9qnL8XOyEOz/r7FwqL/n46Ytch+hKeo5BlaRULPIn4C+reUoNcGgqFvkCuBgtCqXIAGeWWlEAbTGoEheOJv5I6yeTf52KRW7DDx0OTOriWMq9OuBE/PRdroO4oIVBlbxwNDEee1K6MnjoxlQscip+aAzwKtDLVTblxHLgSPz0E66DuKKFQSkgHE3shD2P8CHwk1Tl+HWAt4GNXeZSXS4NHISffsV1EJe0MCgVCEcTw4Clqcrxi4Hngd0cR1Jd6xPg5/jpj10HcU0Lg1It+aGLgQtdx1Bd6ing6GId+6i99KokpX7oWuAZ1yFUl7kSOFCLQhNtMSjVGj9UBvwVOwCfOE6jOscy4Ff46X+5DpJvtDAotTp+aB/gLmCI6ygqp94Dxuv5hNbpoSSlVsdPPw9sDTzuOorKCQNcBeykRaFt2mJQKlt+6BRsZ7ierqOoDvkKOBY//YLrIPlOWwxKZctP3wxsB0xxHUW1232Ap0UhO9piUKq9/JAAvwKuANZxnEat3izgt/jp51wHKSRaGJTqKD+0HvbS1qNdR1E/UIO9DPWv+OkVrsMUGi0MSq0tP/QT4DpgC8dJlPUicCp++iPXQQqVFgalcsEPlQMnABehl7a6MgOI4qefch2k0GlhUCqX/FAv4AzgT0A/x2lKxefYIUzuxU83uA5TDLQwKNUZ/NBAIAqcBPRxnKZYzQP+BtyEn17pOkwx0cKgVGfyQ+sAvwNOAwY5TlMsPsZ2UrsbP13jOkwx0sKgVFfwQz2B44GzgE0cpylUr2OvNHoMP60fXJ1IC4NSXcmepN4f2w8iAnRzGyjvVQMPALfhp99wHaZUaGFQyhU/NAQ4DlskNnUbJu+8AdwGPICfrnYdptRoYVDKNduTenfgcOAQSvdy10+BB7HnDj5wHaaUaWFQKp/YeSB2Bg4FfkHxzzk9A3gMeBg/Pc1xFhXQwqBUPvNDY4C9gtuuFH7fiK+Bl4Lbs/jp2U7TqFZpYVCqUNgT19sBe2IPPY0l/y+B/Rx4E1sIJuscCIVBC4NShcwPDQO2BUZjJxQaBYSBHl2cZBnwP2A6MC24TcdPL+riHCoHtDAoVWzsyewh2P4S4eA2DBgA9McOFd4/uIWA8ja2VAMsAtItfn4NpLCtAfvTT3+b09egnNLCoFSps4UEoPlPP13vJA8gItXGmC4bSkREDgYuBroDtcCFxphHc7yP24BrjDEfish5xpjLcrn9XNLCoJTKO11ZGERkNPAQsK8xZraIbAI8B/zCGDOjk/bZpYWvvXRqT6VUQRCRl0RkbPD7QBFJBb8fJyIPi8jTIjJTRK7MWOdEEfkkWPdWEZnYyqbPAi4zxswGCH5eDpydsd/rROQ1EXlfRHYIHt8heOy94OfI4PFyEblKRJIiMkNEfp+ZX0RiQE8RmSYi94rIJSJyekbmv4rIabl/B7On3fGVUsVgDLANsBL4n4j8HajHDse9LbAEO4HP9FbWHYUdlC/TO9jBDxv1NsbsIiK7AbcDW2EH89vNGFMnIvsAl2H7n/wGe35nm2DZupkbNsZEReRUY8wYABEJAw8D14tIGXAUsENH3oRc0cKglCoGLxhj0gAi8iG2Y+BA4GVjzMLg8X8Dm7WyrgAtj6m3fOxfAMaY/4pIPxHpD/QF4iIyInhuRfDcfYB/GGPqgnUWri64MSYlIgtEZBtgPeA9Y8yC7F5259BDSUqpQlFH02dWZYtlmfMx1GO/9ArZ+QDbJyTTtsCHGfdbFg4DXAJMNsZsBRyUkam1QrMmt2HHzToe2yJxSguDUqpQpLAd/AAOy+L5bwG7i8g6ItINe5inNVcB5waHdBoP7ZwHXJ3xnCODZeOAdNA6CQFfBsuPy3jus8DJwT5peSgpUCsiFRn3HwF+CmwPPJPFa+tUeihJKZWPeonI3Iz712A/wCeJyDHY8wWrZYz5UkQuw/a8/grbAki38rxpInIO8ETwYV0L/MkYMy3jad+LyGvYIUlOCB67Enso6Y8t8tyGPWQ1Q0RqgVuBlie9bwmWTzXGTDDG1IjIZGCRMcbZZcKN9HJVpVTREpE+xpjq4Nv7I8DtxphH2rmNl4CzjDHvdEbGYB9lwFTgcGPMzM7aT7b0UJJSqpj5IjINeB+YDTzqNE0rRGRLYBb2BLrzogDaYlBKKdWCthiUUko1o4VBKaVUM1oYlFJKNaOFQSmlVDNaGJRSSjWjhUEppVQz/w85cAWcWH6VywAAAABJRU5ErkJggg==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Google Shape;95;p2"/>
          <p:cNvSpPr txBox="1">
            <a:spLocks/>
          </p:cNvSpPr>
          <p:nvPr/>
        </p:nvSpPr>
        <p:spPr>
          <a:xfrm>
            <a:off x="307973" y="1154402"/>
            <a:ext cx="2921259" cy="150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52400" indent="0" algn="l">
              <a:spcBef>
                <a:spcPts val="480"/>
              </a:spcBef>
              <a:buSzPts val="2400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AutoShape 4" descr="data:image/png;base64,iVBORw0KGgoAAAANSUhEUgAAAfsAAAFNCAYAAAAHGMa6AAAAOXRFWHRTb2Z0d2FyZQBNYXRwbG90bGliIHZlcnNpb24zLjUuMywgaHR0cHM6Ly9tYXRwbG90bGliLm9yZy/NK7nSAAAACXBIWXMAAAsTAAALEwEAmpwYAAApGUlEQVR4nO3de5wV9X3/8debiwIqKrr6U1YFEzQKXhIRtUmN8VLAqGirCbQqXiqNpVXTkCgmv0ST0GrjrWolVWNAoyBqjMao0RCJTTQgGBAQjURRNhBBVAQDBvDTP+a7Oi5nd8/CObvs7Pv5eMzjzHzn9p1ze5/5zpwZRQRmZmZWXJ3augJmZmZWXQ57MzOzgnPYm5mZFZzD3szMrOAc9mZmZgXnsDczMys4h73ZFkjSIknHtnCePpJCUpdq1avB+rpL+qmklZLuaaV1tvh5MTOHvXUAkj4j6akUSm9K+o2kQ9u6XgVwKrArsFNEnFaJBUrqKek6Sa9JWi1pYRreuRLLb2Sdl0n6UTPTLJK0JtWpvruxWnUyqzSHvRWapJ7AQ8ANQC+gN3A58F5b1qsg9gJ+HxHrWzpjqdYHSVsBU4H+wBCgJ/BXwApg0OZVtSJOjIhtc92/tHWFzMrlsLei2wcgIiZFxIaIWBMRj0XEc/UTSDpH0gJJb0n6uaS9UvnFkn5bH0ySzpc0X1K3hiuRtKOkhyQtT8t5SFJtbvw0Sd9JrQqrJD2W31uVdIakVyWtkPT1pjYoNZ9fnaZfKenXkrqXmO7stF2rJL0s6Z9y43ZOdXw7tXb8r6ROue3+Y5rvRUnHlFj25cA3gS+mvdxzJXWS9I1Ur2WSbpe0fZq+/hDDuZJeA35ZYtPOBPYETomI5yPi/YhYFhHfiYiHc9MdLOm5tO13518PSSdImp226ylJB+bGbbRdkoYAl+a2Y05Tz30pksZLujc3fKWkqcqU8774bqrramWHRXaSdKekdyQ9I6lPmlaSrk3P7cr0HAxoaX2tg4oId+4K25HtHa4AJgJDgR0bjD8ZWAjsB3QBvgE8lcZ1Ap4ELgP6AW8Bn2xkPTsBfwf0ALYD7gF+khs/DfgD2Y+P7mn4ijRuf2A1cCSwNXANsB44tpF1/XeavzfQmWzvd2ugDxBAlzTd54GPAQI+C/wZ+FQa9x/A94GuqfvrNN2+wGJg9zRdH+BjjdTjMuBHueFz0nO5N7At8GPgjtxyArgd2AboXmJ5k4GJzbyei4AZwO5kLTULgC+lcZ8ClgGHpedlZJp+66a2q+F2NLHexl6PHsDvgbPS8/gGUNuC98XC9DptDzyflnUs2fvxduCHadrBwCxgh/Ra7Qfs1tafMXfto2vzCrhzV+0ufSlOAOpSiD4I7JrGPQKcm5u2UwrFvdJwH+DNFCpjW7DOg4G3csPTgG/khv8ZeDT1fxOYnBu3DfCXUuGS6rcGOKjEuPpA7dJInX4CXJj6vw08AHy8wTQfT4F5LNC1mW38SEiSNcH/c254X2BdCq36uu3dxPIeJ/0AamKaRcDpueH/BL6f+scD32kw/YtkP3Qa3a6G29HEelcDb+e683LjB6X3yavAiBa+L76eG74aeCQ3fCIwO/UfTfZD4HCgU1t9nty1z87N+FZ4EbEgIs6KiFpgANle4XVp9F7Af6Vm37fJvrBFttdMRCwCniALq/9ubB2Sekj6n9SE/Q5Zi8AOkjrnJvtTrv/PZHu/pPosztX3XbLWiFJ2BrqRtRI0SdLQdBjizbRtx6f5Ab5Htkf5WGrivySteyFwEVkALpM0WdLuza0rtx2v5oZfJQv6XXNli2ncCmC3MtbT2PO4F/CV+tcybfMeZHvzm7Nd9U6OiB1y3S31IyJiBvAy2XtnSn15me+L13P9a0oMb5vW8UvgRrL34euSblZ2TopZsxz21qFExAtke/n1xzoXA//U4Eu8e0Q8BSDpeOAIsr3W7zWx6K+Q7ckeFhE9yZrkIfvyb85SslAirbMHWfNvKW8Aa8mafRslaWvgPuAqslaMHYCH6+sTEasi4isRsTfZ3uO/1R+bj4i7IuIzZOEZwJVlbAPAkjRPvT3JWlLy4dXUbTZ/AQyWtE2Z62toMTCuwWvZIyImQZPbtdm3/pQ0muxwwRLga7lRm/O+2EhEXB8Rh5CdxLgP8NVNrrR1KA57KzRJn5D0lfqToiTtAYwAfpsm+T4wVlL/NH57Sael/p2BHwD/SHb898QU/qVsR7YX9rakXsC3WlDNe4ETlP1FcCuyJvaSn82IeB+4DbhG0u6SOks6IoV73lZk4bMcWC9pKPA39SPTiWwflyTgHWADsEHSvpKOTstbm7ZpQ5nbMQn4sqS+krYF/h24O8o/W/8OssC+L71undLJapc28bzn3QJ8SdJh6WS2bSR9XtJ2zWzX60AfpRMUW0rSPsB3gdOBM4CvSTo4jd6c90XD9Ryatq0r8G7ajnJfG+vgHPZWdKvITtiaLuldspCfR7bHRUTcT7aHNzk1s84jO5EP4GbggYh4OCJWAOcCt0oqtdd9HdmJd2+kdTxabgUjYj4wGriLbC//LbLzCxozBpgLPEN22OFKGnyWI2IVcAFZk/JbwN+TnatQrx/ZnvRq4GngpoiYRvYD4Yq0HX8CdiE7W70ct5EF9pPAK2Rh9K9lzktEvEd2TP0FsuP375CdjLczML2M+WcC55E1db9FdpjirDS6qe2qvyDQCknPNrGKn+qj/7O/X9k/NX4EXBkRcyLipbTcO9IPi+vYxPdFCT3JftC8RXaIZAVZy41ZsxSx2S1YZmZmtgXznr2ZmVnBOezNzMwKzmFvZmZWcFUL+3T26+xc946kiyT1kvS4pJfS4465ecYqu/HFi5IG58oPkTQ3jbs+nUFsZmZmZWiVE/TSBST+SHZW9GjgzYi4Il3IY8eIuFjS/mR/3RlEdnGOXwD7RMQGSTOAC8nOZn0YuD4iHql6xc3MzAqgVe57DRwD/CEiXpU0DDgqlU8ku1zkxcAwskuGvge8ImkhMEjSIqBnRDwNIOl2suuZNxn2O++8c/Tp06fiG2JmZrYlmjVr1hsRUVNqXGuF/XCyvXbIrua1FCAilkraJZX35sMLnUD2P+PeZNfWritR3qQ+ffowc+bMza23mZlZuyDp1cbGVf0EvXRFsJP48MIVjU5aoiyaKC+1rlGSZkqauXz58pZV1MzMrKBa42z8ocCzEVF/fezXJe0GkB6XpfI6ctcHB2rJrjNdl/oblm8kIm6OiIERMbCmpmRLhpmZWYfTGmE/gg+b8CG7ZOfI1D+S7Dab9eXDJW0tqS/Z5TxnpCb/VZIOT2fhn5mbx8zMzJpR1WP26e5dxwH/lCu+Apgi6VzgNeA0yK4PLmkK8DzZnbJGR0T9TR7OJ7tTWXeyE/N8Jr6ZmVXEunXrqKurY+3atW1dlbJ069aN2tpaunbtWvY8hb02/sCBA8Mn6JmZWXNeeeUVtttuO3baaSe29Mu4RAQrVqxg1apV9O3b9yPjJM2KiIGl5vMV9MzMrENbu3Ztuwh6AEnstNNOLW6FcNibmVmH1x6Cvt6m1NVhb2ZmVnAOezMzs4Jz2JuZmW2id999l89//vMcdNBBDBgwgLvvvptZs2bx2c9+lkMOOYTBgwezdOlSVq5cyb777suLL74IwIgRI7jllltarZ6tdblcMzOzwnn00UfZfffd+dnPfgbAypUrGTp0KA888AA1NTXcfffdfP3rX+e2227jxhtv5KyzzuLCCy/krbfe4rzzzmu1ejrszaps/DNPtnUVWtX5hx7Z1lUwazUHHHAAY8aM4eKLL+aEE05gxx13ZN68eRx33HEAbNiwgd122w2A4447jnvuuYfRo0czZ86cVq2nw97MzGwT7bPPPsyaNYuHH36YsWPHctxxx9G/f3+efvrpjaZ9//33WbBgAd27d+fNN9+ktra2xBKrw8fszczMNtGSJUvo0aMHp59+OmPGjGH69OksX778g7Bft24d8+fPB+Daa69lv/32Y9KkSZxzzjmsW7eu1erpPXszM7NNNHfuXL761a/SqVMnunbtyvjx4+nSpQsXXHABK1euZP369Vx00UV07dqVW2+9lRkzZrDddttx5JFH8t3vfpfLL7+8VerpsDczM9tEgwcPZvDgwRuVP/nkxufqLFiw4IP+a665pqr1asjN+GZmZgXnsDczMys4h72ZmVnBOezNzMwKzmFvZmZWcA57MzOzgnPYm5mZtTFJnHHGGR8Mr1+/npqaGk444YSKLN//szczM8up9P0syrlfxDbbbMO8efNYs2YN3bt35/HHH6d3794Vq4P37M3MzLYAQ4cO/eDueZMmTWLEiBEVW7bD3szMbAswfPhwJk+ezNq1a3nuuec47LDDKrZsh72ZmdkW4MADD2TRokVMmjSJ448/vqLL9jF7MzOzLcRJJ53EmDFjmDZtGitWrKjYch32ZmZmW4hzzjmH7bffngMOOIBp06ZVbLluxjczM9tC1NbWcuGFF1Z8ud6zNzMzyynnr3KVtnr16o3KjjrqKI466qiKLN979mZmZgXnsDczMys4h72ZmVnBOezNzMwKrqphL2kHSfdKekHSAklHSOol6XFJL6XHHXPTj5W0UNKLkgbnyg+RNDeNu16SqllvMzOzIqn2nv1/AY9GxCeAg4AFwCXA1IjoB0xNw0jaHxgO9AeGADdJ6pyWMx4YBfRL3ZAq19vMzKwwqhb2knoCRwI/AIiIv0TE28AwYGKabCJwcuofBkyOiPci4hVgITBI0m5Az4h4OiICuD03j5mZWbvXuXNnDj744A+6RYsWVXT51fyf/d7AcuCHkg4CZgEXArtGxFKAiFgqaZc0fW/gt7n561LZutTfsHwjkkaRtQCw5557Vm5LzMysw1izZmpFl9e9+zFlTNOd2bNnV3S9edVsxu8CfAoYHxGfBN4lNdk3otRx+GiifOPCiJsjYmBEDKypqWlpfc3MzAqpmmFfB9RFxPQ0fC9Z+L+emuZJj8ty0++Rm78WWJLKa0uUm5mZFcKaNWs+aMI/5ZRTKr78qjXjR8SfJC2WtG9EvAgcAzyfupHAFenxgTTLg8Bdkq4Bdic7EW9GRGyQtErS4cB04EzghmrV28zMrLVVuxm/2tfG/1fgTklbAS8DZ5O1JkyRdC7wGnAaQETMlzSF7MfAemB0RGxIyzkfmAB0Bx5JnZmZmZWhqmEfEbOBgSVGlTxbISLGAeNKlM8EBlS0cmZmZh2Er6BnZmZWcL7FrZmZWU45f5WrtFK3uK0k79mbmZkVnMPezMys4Bz2ZmZmBeewNzOzDi+79Ur7sCl1ddibmVmH1q1bN1asWNEuAj8iWLFiBd26dWvRfD4b38zMOrTa2lrq6upYvnx5W1elLN26daO2trb5CXMc9mZm1qF17dqVvn37tnU1qsrN+GZmZgXnsDczMys4N+OXMP6ZJ9u6Cq3m/EOPbOsqmJlZlXnP3szMrOAc9mZmZgXnsDczMys4h72ZmVnBOezNzMwKzmFvZmZWcA57MzOzgnPYm5mZFZzD3szMrOAc9mZmZgXnsDczMys4h72ZmVnBOezNzMwKzmFvZmZWcA57MzOzgnPYm5mZFZzD3szMrOC6VHPhkhYBq4ANwPqIGCipF3A30AdYBHwhIt5K048Fzk3TXxARP0/lhwATgO7Aw8CFERHVrLuZbZo1a6a2dRVaTffux7R1FczK0hp79p+LiIMjYmAavgSYGhH9gKlpGEn7A8OB/sAQ4CZJndM844FRQL/UDWmFepuZmRVCWzTjDwMmpv6JwMm58skR8V5EvAIsBAZJ2g3oGRFPp73523PzmJmZWTOqHfYBPCZplqRRqWzXiFgKkB53SeW9gcW5eetSWe/U37DczMzMylDVY/bApyNiiaRdgMclvdDEtCpRFk2Ub7yA7AfFKIA999yzpXU1MzMrpKru2UfEkvS4DLgfGAS8nprmSY/L0uR1wB652WuBJam8tkR5qfXdHBEDI2JgTU1NJTfFzMys3aranr2kbYBOEbEq9f8N8G3gQWAkcEV6fCDN8iBwl6RrgN3JTsSbEREbJK2SdDgwHTgTuKFa9TYz29KNf+bJtq5Cqzr/0CPbugrtXjWb8XcF7pdUv567IuJRSc8AUySdC7wGnAYQEfMlTQGeB9YDoyNiQ1rW+Xz417tHUmdmZmZlqFrYR8TLwEElylcAJf+cGhHjgHElymcCAypdRzMzs47AV9AzMzMrOIe9mZlZwTnszczMCs5hb2ZmVnAOezMzs4Jz2JuZmRWcw97MzKzgHPZmZmYF57A3MzMrOIe9mZlZwTnszczMCs5hb2ZmVnAOezMzs4Jz2JuZmRWcw97MzKzgHPZmZmYF57A3MzMrOIe9mZlZwTnszczMCs5hb2ZmVnAOezMzs4Jz2JuZmRWcw97MzKzgHPZmZmYF57A3MzMrOIe9mZlZwTnszczMCs5hb2ZmVnAOezMzs4Jz2JuZmRVc1cNeUmdJv5P0UBruJelxSS+lxx1z046VtFDSi5IG58oPkTQ3jbtekqpdbzMzs6JojT37C4EFueFLgKkR0Q+YmoaRtD8wHOgPDAFuktQ5zTMeGAX0S92QVqi3mZlZIVQ17CXVAp8Hbs0VDwMmpv6JwMm58skR8V5EvAIsBAZJ2g3oGRFPR0QAt+fmMTMzs2ZUe8/+OuBrwPu5sl0jYilAetwllfcGFuemq0tlvVN/w/KNSBolaaakmcuXL6/IBpiZmbV3Xaq1YEknAMsiYpako8qZpURZNFG+cWHEzcDNAAMHDiw5jX3UmjVT27oKrap792PaugpmZq2uamEPfBo4SdLxQDegp6QfAa9L2i0ilqYm+mVp+jpgj9z8tcCSVF5botzMzMzKULVm/IgYGxG1EdGH7MS7X0bE6cCDwMg02UjggdT/IDBc0taS+pKdiDcjNfWvknR4Ogv/zNw8ZmZm1oxq7tk35gpgiqRzgdeA0wAiYr6kKcDzwHpgdERsSPOcD0wAugOPpM7MzDqAjnS4sVqHGpsNe0nbAGsi4n1J+wCfAB6JiHXlriQipgHTUv8KoOTWRMQ4YFyJ8pnAgHLXZ2ZmZh8qpxn/SaCbpN5k/4s/m2wv28zMzNqBcsJeEfFn4G+BGyLiFGD/6lbLzMzMKqWssJd0BPAPwM9SWVsc6zczM7NNUE7YXwSMBe5PJ9HtDTxR1VqZmZlZxTS7hx4RvwJ+lU7UIyJeBi6odsXMzMysMprds5d0hKTnSTezkXSQpJuqXjMzMzOriHKa8a8DBgMrACJiDnBkFetkZmZmFVTWFfQiYnGDog0lJzQzM7MtTjln1S+W9FdASNqK7Hj9gmbmMTMzsy1EOXv2XwJG8+GtZg9Ow2ZmZtYOlHM2/htk/7E3MzOzdqica+P/kBL3j4+Ic6pSIzMzM6uoco7ZP5Tr7wacgu8nb2Zm1m6U04x/X35Y0iTgF1WrkZmZmVVUWX+9a6AfsGelK2JmZmbVUc4x+1Vkx+yVHv8EXFzlepmZmVmFlNOMv11rVMTMzMyqo9Gwl/SppmaMiGcrXx0zMzOrtKb27K9uYlwAR1e4LmZmZlYFjYZ9RHyuNStiZmZm1VHO/+yRNADYn+x/9gBExO3VqpSZmZlVTjln438LOIos7B8GhgK/Bhz2ZmZm7UA5/7M/FTgG+FNEnA0cBGxd1VqZmZlZxZQT9msj4n1gvaSewDJg7+pWy8zMzCqlqb/e3QhMAmZI2gG4BZgFrAZmtErtzMzMbLM1dcz+JeAqYHeygJ8EHAf0jIjnWqFuZmZmVgGNNuNHxH9FxBHAkcCbwA+BR4CTJfVrpfqZmZnZZmr2mH1EvBoRV0bEJ4G/J7vF7QtVr5mZmZlVRLNhL6mrpBMl3Um2Z/974O+qXjMzMzOriEbDXtJxkm4D6oBRZP+x/1hEfDEiftLcgiV1kzRD0hxJ8yVdnsp7SXpc0kvpccfcPGMlLZT0oqTBufJDJM1N466XpM3YZjMzsw6lqT37S4Gngf0i4sSIuDMi3m3Bst8Djo6Ig4CDgSGSDgcuAaZGRD9gahpG0v7AcKA/MAS4SVLntKzxZD84+qVuSAvqYWZm1qE1dYLe5yLiloh4c1MWHJnVabBr6gIYBkxM5ROBk1P/MGByRLwXEa8AC4FBknYj+wfA0xERZFfuq5/HzMzMmlHORXU2maTOkmaTXYjn8YiYDuwaEUsB0uMuafLewOLc7HWprHfqb1huZmZmZahq2EfEhog4GKgl20sf0MTkpY7DRxPlGy9AGiVppqSZy5cvb3F9zczMiqiqYV8vIt4GppEda389Nc2THpelyeqAPXKz1QJLUnltifJS67k5IgZGxMCamppKboKZmVm7VbWwl1STLrOLpO7AsWT/z38QGJkmGwk8kPofBIZL2lpSX7IT8Wakpv5Vkg5PZ+GfmZvHzMzMmlHW/ew30W7AxHRGfSdgSkQ8JOlpYIqkc4HXgNMAImK+pCnA88B6YHREbEjLOh+YAHQn+6//I1Wst5mZWaFULezT9fM/WaJ8Bdktc0vNMw4YV6J8JtDU8X4zMzNrRKscszczM7O247A3MzMrOIe9mZlZwTnszczMCs5hb2ZmVnAOezMzs4Jz2JuZmRWcw97MzKzgHPZmZmYF57A3MzMrOIe9mZlZwTnszczMCs5hb2ZmVnAOezMzs4Jz2JuZmRWcw97MzKzgHPZmZmYF57A3MzMrOIe9mZlZwTnszczMCs5hb2ZmVnAOezMzs4Jz2JuZmRWcw97MzKzgHPZmZmYF57A3MzMrOIe9mZlZwTnszczMCs5hb2ZmVnAOezMzs4KrWthL2kPSE5IWSJov6cJU3kvS45JeSo875uYZK2mhpBclDc6VHyJpbhp3vSRVq95mZmZFU809+/XAVyJiP+BwYLSk/YFLgKkR0Q+YmoZJ44YD/YEhwE2SOqdljQdGAf1SN6SK9TYzMyuUqoV9RCyNiGdT/ypgAdAbGAZMTJNNBE5O/cOAyRHxXkS8AiwEBknaDegZEU9HRAC35+YxMzOzZrTKMXtJfYBPAtOBXSNiKWQ/CIBd0mS9gcW52epSWe/U37DczMzMylD1sJe0LXAfcFFEvNPUpCXKoonyUusaJWmmpJnLly9veWXNzMwKqKphL6krWdDfGRE/TsWvp6Z50uOyVF4H7JGbvRZYksprS5RvJCJujoiBETGwpqamchtiZmbWjlXzbHwBPwAWRMQ1uVEPAiNT/0jggVz5cElbS+pLdiLejNTUv0rS4WmZZ+bmMTMzs2Z0qeKyPw2cAcyVNDuVXQpcAUyRdC7wGnAaQETMlzQFeJ7sTP7REbEhzXc+MAHoDjySOjMzMytD1cI+In5N6ePtAMc0Ms84YFyJ8pnAgMrVzszMrOPwFfTMzMwKzmFvZmZWcA57MzOzgnPYm5mZFZzD3szMrOAc9mZmZgXnsDczMys4h72ZmVnBOezNzMwKzmFvZmZWcA57MzOzgnPYm5mZFZzD3szMrOAc9mZmZgXnsDczMys4h72ZmVnBOezNzMwKzmFvZmZWcA57MzOzgnPYm5mZFZzD3szMrOAc9mZmZgXnsDczMys4h72ZmVnBOezNzMwKzmFvZmZWcA57MzOzgnPYm5mZFZzD3szMrOCqFvaSbpO0TNK8XFkvSY9Leik97pgbN1bSQkkvShqcKz9E0tw07npJqladzczMiqiae/YTgCENyi4BpkZEP2BqGkbS/sBwoH+a5yZJndM844FRQL/UNVymmZmZNaFqYR8RTwJvNigeBkxM/ROBk3PlkyPivYh4BVgIDJK0G9AzIp6OiABuz81jZmZmZWjtY/a7RsRSgPS4SyrvDSzOTVeXynqn/oblZmZmVqYt5QS9Usfho4ny0guRRkmaKWnm8uXLK1Y5MzOz9qy1w/711DRPelyWyuuAPXLT1QJLUnltifKSIuLmiBgYEQNramoqWnEzM7P2qrXD/kFgZOofCTyQKx8uaWtJfclOxJuRmvpXSTo8nYV/Zm4eMzMzK0OXai1Y0iTgKGBnSXXAt4ArgCmSzgVeA04DiIj5kqYAzwPrgdERsSEt6nyyM/u7A4+kzszMzMpUtbCPiBGNjDqmkenHAeNKlM8EBlSwamZmZh3KlnKCnpmZmVWJw97MzKzgHPZmZmYF57A3MzMrOIe9mZlZwTnszczMCs5hb2ZmVnAOezMzs4Jz2JuZmRWcw97MzKzgHPZmZmYF57A3MzMrOIe9mZlZwTnszczMCs5hb2ZmVnAOezMzs4Jz2JuZmRWcw97MzKzgHPZmZmYF57A3MzMrOIe9mZlZwTnszczMCs5hb2ZmVnAOezMzs4Jz2JuZmRWcw97MzKzgHPZmZmYF57A3MzMrOIe9mZlZwTnszczMCq7dhL2kIZJelLRQ0iVtXR8zM7P2ol2EvaTOwH8DQ4H9gRGS9m/bWpmZmbUP7SLsgUHAwoh4OSL+AkwGhrVxnczMzNqF9hL2vYHFueG6VGZmZmbN6NLWFSiTSpTFRhNJo4BRaXC1pBerWqsC+GfYGXijrethxeH3lFWa31Nl26uxEe0l7OuAPXLDtcCShhNFxM3Aza1VqSKQNDMiBrZ1Paw4/J6ySvN7avO1l2b8Z4B+kvpK2goYDjzYxnUyMzNrF9rFnn1ErJf0L8DPgc7AbRExv42rZWZm1i60i7AHiIiHgYfbuh4F5MMeVml+T1ml+T21mRSx0XluZmZmViDt5Zi9mZmZbSKHfRuTtLqV13eypOckvSBprqSTq7COW+uvcCjp0kovvy1JCklX54bHSLqsBfOfJenGqlSu9Pq2knSdpD9IeknSA5JqK7yO3SXdm/oPlnT8Jiyjq6RZJcoXSbovN3yqpAnNLOsoSX/VyLizJL0v6cBc2TxJfVpa500lqY+kea21vra2uZ+ZCtVhmqQOfTa/w74DkXQQcBUwLCI+AZwEXJX/4quEiPjHiHg+DRYq7IH3gL+VtHNbV6RM/w5sB+wTEf2AnwA/llTq2hWbJCKWRMSpafBgoMVhD3wGeKqRcQMl9W/Bso4CSoZ9Ugd8vQXL+4h0+W4r32Z9ZiS1m3PLtmQO+y1Q/leopJ0lLUr9Z0n6saRH017af+bmOVfS79O8tzSy9zgG+PeIeAUgPf4H8NXceq+T9FTa2xmUygelst+lx31TeWdJV6UWguck/Wu+/pKuALpLmi3pTknfkXRhrs7jJF1Q+WewqtaTnSz05YYjJO0laWp6LqZK2rOcBTbc08vv+aTn8kpJM9Lr+9epvIekKWldd0ua3nDPRVIP4GzgyxGxASAifkj25Xt0Wu8Lkiam5dyb5kHSNyU9k94HN9f/OJD0cUm/kDRH0rOSPlZff2V/i/028MX0mn8xvU9r0rydlN3IqtSX/hDgkUaeoqso8aNRUi9JP0l1/62kA9Me+peAL6c6/HWJ5T0E9K9/HzdY5oj0fp4n6cpc+WpJ35Y0HTgiDV8paVZ6Pgal1+plSSelefpI+t/0PD2rRlobOoAWf2YkTZB0jaQngCvT8HhJT6Tn+LOSbpO0QLmWnjTNTEnzJV3eWhvYLkSEuzbsgNUlyqYBA1P/zsCi1H8W8DKwPdANeJXsYkO7A4uAXkBX4H+BG0ss91ngoAZlBwHP5tZ7S+o/EpiX+nsCXVL/scB9qf984L7cuF4l6r86t64+uXV1Av4A7NTWr0FLX6/0fCxKr8MY4LI07qfAyNR/DvCTEvOf1fC1Sc/LvNxwfpnTgKtT//HAL3LT/E/qH0D2hTqwwXIPBH5Xog7XAhek9Qbw6VR+GzAm/1qm/juAE1P/dOCU1N8N6JGvf8PtA74FXJT6/6b+vVOiTjOAHiXKFwG7AguAjwOnAhPSuBuAb6X+o4HZqf+y+u1o7PkHzgQmprJ5aRt2B14Dasj+qfRL4OQ0TQBfyC0ngKGp/37gMbLP3kG5evQAuqX+fsDMUq930Ts24TMDTCD7UdY5NzyZ7Gqqw4B3gAPIvkdmAQfn37dkf9GeBhyY+xwNrPa2bsmd9+zbn6kRsTIi1gLPk10ecRDwq4h4MyLWAfc0Mq/Y+DLDDcsmAUTEk0BPSTuQfUDvSXuf1wL1TarHAt+PiPVpnjebqnhELAJWSPok2Rf/7yJiRfObvGWJiHeA28kCM+8I4K7UfwdZ03Ql/Dg9ziILCtKyJ6f6zAOeKzFfqde7YfniiPhN6v8RH9b5c6m1YC5ZkPaXtB3QOyLuT+tdGxF/bqbut5EFK2Rf5j/cqDLS7sCbTSxrA/A9YGyD8s+QPc9ExC+BnSRt30x96t0FHC6pb67sUGBaRCxP7+k7yX701tfhvty0fwEeTf1zyT5/61J/n1TeFbglPYf3kN2xs0PaxM/MPZFapJKfRpbcc4HXI2JuRLwPzOfD5/wLkp4Ffkf2PdVhn/OGHPZbpvV8+Np0azDuvVz/BrI9kHKPv84HGp6k8imyHw31GoZDAN8BnoiIAcCJuTo1FiZNuZVs7+pssiBor64DzgW2aWKacp+b/OsNjb/m9a83lPeaLwT2SiGdl3/NN3q9JXUDbgJOjYgDgFtSnVp8nD8iFgOvSzoaOIzSTfVDyS6Y1ZQ7yII3f2ikrHtmNFKv9cDVwMXNLK/e2gbBsy4FD8D7pNcohU/9a/Rl4HWyvf2BwFbl1K3ArqNln5l3G4yr/xy8z0e/B98HuqQfbmOAYyLiQOBnbPxZ6rAc9lumRcAhqf/UJqarNwP4rKQdlZ3M8neNTHcVMDYd1yQ9Xkr2pVfvi2ncZ4CVEbGSbM/+j2n8WblpHwO+lNaJpF4l1rlOUtfc8P1kx2cPpfkv+C1WasWYQvblVe8psks5A/wD8OsyF/c6sIuknSRtDZxQxjy/Br4AoOyfDweUqOO7wETgGqWTyiSdSda8/Ms02Z6Sjkj9I9Jy678g35C0Lek9mPbO6pT+wSFp6/pj/DmryE4IzLuVrNVgSoPArNfU8fr6bVlH1qp0Ua74SbLnGUlHAW+kOpaqQykTyFqnatLwdLLP0c7p+RoB/KqM5TRme2Bp+gFwBlnTcodV4c9MKT3JfiCslLQr2Y9ISxz2ba+HpLpc929koXy+pKfIjtk3KSL+SHbW9XTgF2R7bStLTDebbE/mp5JeIDte9rVUXu+ttN7v8+GH8j+B/5D0Gz76hXUr2THO5yTNAf6+RPVuTuPvTHX4C/AEjX/xtydX89HX5wLgbEnPkX25X1hyLjgr/5qTHZP+Ntnr9xDwQhnrvgmoSeu6mKwZf6PXnKzpey3we0kvAaeRHXOv34NaAIxMy+kFjI+It8n25ueSnb3/TG55ZwAXpOmfAv5fg/U9Aexff4JeKnsQ2JbSTfidgX4RUc42/4CPXvXzMrIz9Z8DrgBGpvKfAqc0cYIe8MF78XpglzS8lOz5egKYQ3Z+yQNl1KsxN5E9t78F9mHjPdWOaFM/M82KiDlkzffzyVoNf9P0HB2Lr6BXEJK2jYjVaS/7frL7B9zfwmVMIzuxaWY16pjW0YnsRMHTIuKlaq2n6FJIdo2ItZI+Bkwl+3vdX1qwjD7AQ+nwTNUo+5fAtRGxUfCmFqTTI+JL1ayDWUfn/y8Wx2WSjiVrgn2MbI9si5Kamx8C7nfQb7YewBPpEImA81sS9K1F0iVk/9r4h1LjI+LXbF7TrZmVwXv2ZmZmBedj9mZmZgXnsDczMys4h72ZmVnBOezNrMUkXSZpTFvXw8zK47A3MzMrOIe9mTVL0pnpzmRzJN3RYNx5yu6QN0fSffrwznmnKbt73BxJT6ay/sru4Dc7La9fW2yPWUfjv96ZWZOU3Uv+x2R3x3sjXRb5ArI7Gl4laaf6GxpJ+i7ZTUpuSDeAGRIRf5S0Q0S8LekG4LcRcaeyW+J2jog1bbVtZh2F9+zNrDlHA/dGxBtQ8u6GA5Tdt30u2cVz6u+K+BtggqTz+PAyy08Dl0q6GNjLQW/WOhz2Ztac5u5uOAH4l3SHvMtJN9JJl8D9BrAHMDu1ANwFnASsAX6e7oZnZlXmsDez5kwlu0/4TlDy7obbAUvTpXs/uCyupI9FxPSI+CbwBrCHpL2BlyPierIb5BzYKltg1sH52vhm1qSImC9pHPArSRvI7iy2KDfJ/ye7Y9+rZHfKq7+97PfSCXgi+8EwB7gEOF3SOuBPZHf7M7Mq8wl6ZmZmBedmfDMzs4Jz2JuZmRWcw97MzKzgHPZmZmYF57A3MzMrOIe9mZlZwTnszczMCs5hb2ZmVnD/B03IG4AVZvfnAAAAAElFTkSuQmCC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103965"/>
            <a:ext cx="5607919" cy="2948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154399"/>
            <a:ext cx="5770851" cy="48476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7" name="Google Shape;94;p2"/>
          <p:cNvSpPr txBox="1">
            <a:spLocks/>
          </p:cNvSpPr>
          <p:nvPr/>
        </p:nvSpPr>
        <p:spPr>
          <a:xfrm>
            <a:off x="612775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Candara"/>
                <a:cs typeface="Candara"/>
              </a:rPr>
              <a:t>CNN Models Summary</a:t>
            </a:r>
            <a:endParaRPr lang="en-IN" sz="40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  <a:ea typeface="Candara"/>
              <a:cs typeface="Candara"/>
            </a:endParaRPr>
          </a:p>
        </p:txBody>
      </p:sp>
      <p:sp>
        <p:nvSpPr>
          <p:cNvPr id="2" name="AutoShape 2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png;base64,iVBORw0KGgoAAAANSUhEUgAAAYYAAAD4CAYAAADo30HgAAAAOXRFWHRTb2Z0d2FyZQBNYXRwbG90bGliIHZlcnNpb24zLjUuMSwgaHR0cHM6Ly9tYXRwbG90bGliLm9yZy/YYfK9AAAACXBIWXMAAAsTAAALEwEAmpwYAAAvRElEQVR4nO3deZxT1fnH8c8zw8CwBmVRUDFaEBWvoOJa3LVWo63WHarj0lZtrdaqNW7tdalG617U/tSqcatSdxt3RSvuikDcKigRURQFCQzbbOf3x7nDZMYZyAyZOVme9+uV10xyc+/9JgN5cu695xwxxqCUUko1KnMdQCmlVH7RwqCUUqoZLQxKKaWa0cKglFKqGS0MSimlmtHCoJRSqhktDEqtBRH5h4hcmKNtDRORahEpD+6/JCK/ysW2g+09JSJVudpeO/Z7qYh8JyJfd3D9lIjsk+tcqm1aGJRqQ/CBtFxElojIIhF5TUROFpFV/2+MMScbYy7Jclur/XAzxswxxvQxxtTnILsvIve02P7+xpj42m67nTk2As4EtjTGrN/Gc/qJyHUiMicojLOC+wO7MqtqooVBqdU7yBjTF9gYiAHnAP/M9U5EpFuut5knNgYWGGPmt7ZQRLoDLwCjgJ8C/YBdgAXADl0VUjWnhUGpLBhj0saYx4EjgSoR2QpARO4UkUuD3weKyH+C1sVCEXlFRMpE5G5gGPBE8I34TyISFhEjIieKyBzgxYzHMovEj0TkLRFJi8hjIrJusK89RGRuZsbGVomI/BQ4Dzgy2N/0YPmqQ1NBrgtE5HMRmS8id4lIKFjWmKMq+Bb/nYic39Z7IyKhYP1vg+1dEGx/H+A5YGiQ485WVj82eG8OMcZ8aIxpMMbMN8ZcYox5spV97SAirwfv8TwRmRgUF8S6Nng9aRGZkfF3OkBEPgxaf1+KyFmr/4uXNi0MSrWDMeYtYC6wayuLzwyWDQLWw344G2PMMcAcbOujjzHmyox1dge2APZrY5fHAicAQ4E64IYsMj4NXAY8EOxvdCtPOy647QlsCvQBJrZ4zjhgJLA38GcR2aKNXf4dCAXb2T3IfLwx5nlgf+CrIMdxray7D/C0MaZ6Ta8rUA+cAQwEdg6y/TZY9hNgN2AzoD+2iC8Ilv0TOClo/W0FvJjl/kqSFgal2u8rYN1WHq8FhgAbG2NqjTGvmDUPRuYbY5YaY5a3sfxuY8z7xpilwIXAEY0np9fSBOAaY8xnwYfyucBRLVorFxljlhtjpgPTgR8UmCDLkcC5xpglxpgUcDVwTJY5BgDzsg1tjHnXGPOGMaYu2Nf/YYsR2Pe/L7A5IMaYj4wx8zKWbSki/Ywx3xtjpma7z1KkhUGp9tsAWNjK438DZgHPishnIhLNYltftGP550AF9tvy2hoabC9z292wLZ1GmVcRLcO2KloaCHRvZVsbZJljAbaYZkVENgsO130tIouxLaOBAMaYF7GtnhuBb0TkFhHpF6x6KHAA8LmIvCwiO2e7z1KkhUGpdhCR7bEfelNaLgu+MZ9pjNkUOAj4o4js3bi4jU2uqUWxUcbvw7DffL8DlgK9MnKVYw9hZbvdr7AnhjO3XQd8s4b1WvouyNRyW19muf7zwH4i0jvL598MfAyMMMb0wx6uk8aFxpgbjDHbYU9mbwacHTz+tjHm58Bg4FFgUpb7K0laGJTKQnBJ5YHA/cA9xphkK885UESGi4gAi7HHwxsvPf0Gewy+vX4pIluKSC/gYuDB4HLWT4BKEYmISAVwAdAjY71vgHDmpbUt/As4Q0Q2EZE+NJ2TqGtPuCDLJOCvItJXRDYG/gjcs/o1V7kb2yp6SEQ2D05aDxCR80TkgFae3xf73laLyObAKY0LRGR7EdkxeD+WAiuAehHpLiITRCRkjKml6W+j2qCFQanVe0JElmA/vM4HrgGOb+O5I7DfgKuB14GbjDEvBcsuBy4IrqZpzxUxdwN3Yg/rVAKngb1KCnvS9Tbst/Ol2BPfjf4d/FwgIq0dT7892PZ/gdnYD9HftyNXpt8H+/8M25K6L9j+GhljVmJPQH+MvYJpMfAW9vDQm62schYwHlgC3Ao8kLGsX/DY99jDWQuAq4JlxwCp4PDTycAvs351JUh0oh6llFKZtMWglFKqGS0MSimlmtHCoJRSqhktDEoppZrRwqCUUqoZLQxKKaWa0cKglFKqGS0MSimlmtHCoJRSqhktDEoppZrRwqCUUqoZLQxKKaWa0cKglFKqmW5rfopSqpCFo4lu2GGsB2Kn0mz82RP7GVAO/C8Vizzmxb2zgH2xk+9k3tLYocfnZPycm6xKtmv+BlUYtDAoVQTC0cSGwEjsfMeNt02ws7r1W82qjSYBjwFbAj/JcrcNXtz7mubFYg7wKfBGsiq5oD2vQeUPLQxKFZhwNLE5MA7YBdgaO4VlXwdRyrBzRw8FdmqxzHhx73/YiXteAaYkq5KfdXE+1UFaGJTKY+FoogLYFtiVpmIwaLUr5QehqeXyKwAv7s0DXsUWiynAtGRVUqfYzENaGJTKM+Fooj9wIPAL7GGd3k4D5c4Q4LDgBlDtxb1XsPNoP5ysSlY7S6aa0cKgVB4IRxNDgIOBQ4A9gAqXebpIH2D/4HazF/ceB+4BntGT2m5pYVDKkXA00ReYAByLPUYvbhM51Qs4Krh968W9B4B7klXJN93GKk1aGJTqYuFoYlvgJGA89luzam4QcCpwqhf3ZgL3Avcmq5Kz3MYqHVoYlOoC4WiiN/bb8EnA9o7jFJIRgA/4XtybDMSSVcln3UYqfloYlOpE4WhiIHAmcAoQchyn0O0J7OnFvXeBK4CHklXJBseZipIWBqU6QTiaGAScBfyO4rmqKF9sh+2Q94kX9y4H7tbLXnNLC4NSORSOJgYDZ2NbCFoQOtdmwB1A1It7fwEmJauSxnGmoqCD6CmVA+FoYp1wNHEVMBvbUtCi0HVGYvtCvOfFvYNchykG2mJQai2EowkBTgQuozB6JBez0cDjQae53ySrkh+7DlSotMWgVAeFo4mxwBvArWhRyCe7AtO8uHe+F/f0y28HaGFQqp3C0cSAcDRxC/AmsIPrPKpVPYBLgXe8uLet6zCFRguDUu0QjiZ+BXwC/Br9/1MIRgNveXHvCi/uVboOUyj0H7ZSWQhHE0PC0UQCe9hoXdd5VLuUA38CZnhxbzfXYQqBFgal1iAcTRwOvA8c4DqLWisjgJe8uHezF/eymbyoZGlhUKoN4Wiidzia+Ce2M5W2EoqDACcDH3hxb5zrMPlKC4NSrQhHE6OBd4ATXGdRnWJD4AUv7unftxVaGJRqIRxNHAW8jp19TBWv7sA/vbh3rRf3yl2HySdaGJQKhKMJCUcTlwL/Anq6zqO6zB+AhBf3dJDDgBYGpVg1LPZDwPmusygn9gPe9OLeZq6D5AMtDKrkhaOJYdhJ6g9xnUU5NRJbHPZ1HcQ1LQyqpIWjiZ2Bt7EdoZTqDzzlxb3TXQdxSQuDKlnhaGJv4HlgsOssKq+UA9d5ce8WL+6V5GdkSb5opcLRxP7Af7CT0CvVml8Dt3lxT1wH6WpaGFTJCUcTBwOPAjp2jlqT44GJudqYiBgRuTrj/lki4udq+1lmeElExq7uOVoYVEkJRxNHAv/GXsOuVDZ+68W9q3K0rZXAL0RkYEdWFpEuGUZcC4MqGeFo4ljgXnSCKtV+Z3px75IcbKcOuAU4o+UCEdlYRF4QkRnBz2HB43eKyDUiMhm4Irh/s4hMFpHPRGR3EbldRD4SkTsztneziLwjIh+IyEXtCamFQZWEYCC8O7AnFpXqiAu8uHduDrZzIzBBRFp2qJsI3GWM2Rr7BeaGjGWbAfsYY84M7q8D7IUtME8A1wKjAE9ExgTPOd8YMxbYGthdRLbONqAWBlX0wtHEbsDd6L93tfYuW9tLWY0xi4G7gNNaLNoZuC/4/W4gc5C/fxtj6jPuP2GMMUAS+MYYkzTGNAAfAOHgOUeIyFTgPWzR2DLbjPofRRW1cDQxCngMO6OXUrlwnRf3frO228DOFd57Nc8xGb8vbbFsZfCzIeP3xvvdRGQT4Cxg76AFkqAdF1toYVBFKxxNbAA8he20pFQu/cOLe8d0dGVjzELscO4nZjz8GnBU8PsEYErH49EPW0zSIrIesH97VtbCoIpSOJroBzwJbOQ6iypKgh2Z9cdrsY2rgcyrk04DjheRGcAxQIcPWRljpmMPIX0A3I4d8iVrYg9TKVU8wtFEN+AZ7Mk5lZ1JqVjkSC/u3Y69dl9lZx6wXbIqOc91kFzSFoMqRlegRUF1jSHAg17cq3AdJJe0MKiiEvRq/qPrHKqk7AJc7zpELmlhUEUjHE1siu2roFRXO2VtTkbnGy0MqiiEo4ke2Ks8+juOokrXTV7cG+E6RC5oYVDF4lpgO9chVEnrA9zvxb2CH4dLC4MqeMHAeKe4zqEUsC1wpesQa0sLgypo4WhiPeBm1zmUynC6F/cOdB1ibWhhUIXu79gBxZTKJ7d4ca+v6xAdpYVBFaxwNPFz4HDXOZRqxRDgz65DdJQWBlWQwtFECLjJdQ6lVuN0L+5t7jpER2hhUIXqSmCo6xBKrUYFzedUKBhaGFTBCUcTe2Analcq3+3rxb1DXYdoLy0MqqCEo4ly7CEkcZ1FqSxd48W9nq5DtIcWBlVoTgC2cB1CqXYYBpznOkR7aGFQBSMcTfQCfNc5lOqAs724t6nrENnSwqAKyR/QE86qMPXATudZELQwqIIQjiYGAOe4zqHUWjjIi3vtmmLTFS0MqlBcgJ3HVqlCdoHrANnQwqDyXjiaCAO/dZ1DqRzYxYt7O7kOsSZaGFQhOAso+KGMlQqc6TrAmmhhUHktHE2sAxznOodSOXSIF/fCrkOszhoLg4gYEbk64/5ZIuJnuwMROU5EJnYwX7uJSHcRuU5EPhWRmSLymIhsmON9DBWRB4Pfx4jIAR3YRoWIvNvK4ykReSjj/mEicucatrWHiOzSxrLjRKRBRLbOeOx9EQm3N3NHiUhYRN7v4OonAb1zmUflt5oFNcyOzWbmuTOZed5Mvnv2OwCWz1nOp5d8yswLZvL5tZ9Tv7z+B+s21DTw6UWfMuvCWcw8bybfPPLNqmVfT/qamRfMZO4tc1c99v2r36/afhcqx15hl7eyaTGsBH4hIgM7O0yOXAb0BTYzxowAHgUeFpGc9ZQ1xnxljDksuDsGaHdhAMYBr7WxbKyIjGrHtvbATkjelrnA+e3YXjMiUt7RdddGOJqoAE51sW/ljpQL6x+1PiMuH8GmF27KwhcWsuLLFXx1x1esf/j6jLh0BP2268d3T/7wA10qhPA5YYZfMpzhFw+nOlnNslnLqF9Wz7JZyxhx6QhMg2HFFytoqGlg0ZRFDNhrgINXyQle3Au52HE2sikMdcAtwBktF4jIxiLygojMCH4Oy2anLb9BZrZCROQlEblCRN4SkU9EZNfg8V4iMinY1wMi8qaIjG2x3V7A8cAZxph6AGPMHdjitlew349FJB5s58FgHUTkzyLydvBt+pbGQiIiw0XkeRGZLiJTReRHjflFpDtwMXCkiEwTkSODVsqgYN0yEZnVRlH9KfBUG2/RVbTSU1JE1hWRR4Psb4jI1sE3/5OBM4IMu7ayvf8Ao0RkZCvbPFpEksHruSLj8WoRuVhE3gR2Du5fISLvBu/HDsHf6jMR+VmwTlhEXgnep6lttWLa4Uhgg7XchiowFf0r6Bm2I0iU9yynx9Ae1H1fx8p5K+k1shcAvUf1ZvG7i3+wrohQXmm/x5h6g6k3dvAUAVNnMMZgag1SLnz31HcM2HcA0s3J6Cp9gd+42HE2sj3HcCMwQURaVriJwF3GmK2Be8ndSILdjDE7YJtbfwke+y3wfbCvS2h9ft/hwBxjTMt/Me8Ajd/ARwK3BNtZTNPVLhONMdsbY7YCegKNMzDdC9xojBmN/VY+r3Gjxpga7JjrDxhjxhhjHgDuASYET9kHmG6Maa2tuifwUhuvfxKwrYgMb/H4RcB7QfbzsO99CvgHcG2Q4ZVWtteAHY20WbERkaHAFcBe2JbP9iJycLC4N/C+MWZHY8yU4P5LxpjtgCXApcC+wCHY4ggwH9jXGLMt9kN9bf89/ODLiCotNd/WsOLzFfT8UU96bNiDJe8tAWDx24upXVjb6jqmwTDrwll8fNrH9BnVh14/6kV5z3L6je3Hp3/+lIqBFZT1KmP5Z8vpt63TK6BP8+JeN5cB2pJVYQg+aO8CTmuxaGfgvuD3u7GHR3Lh4eDnu0A4+H0ccH+Q531gRivrCWDW8PgXxphXg9/voSnznkErJIn9oBwlIn2BDYwxjwT7XWGMWbaG7LcDxwa/nwDc8YMw9gN54Wq2VQ/8DTi3xePjsO8zxpgXgQGtFOu23AfsJCKbZDy2PfbD/ltjTB22CO6WkeGhjOfWAE8HvyeBl40xtcHv4eDxCuDW4D38N7Blltl+IBxN7I6dP1eVqPoV9cyZOIf1x69Pec9yNjxhQxa8sIBZf5lFw4oGpLz1b/pSJgy/ZDgjrxnJ8s+Ws2LuCgAGHTCI4ZcMZ8jRQ5j/8HwG/2IwC19eyJwb5zD/8fld+dIabQgc4WLHa9Keq5KuA05k9ScCW/tQbk1di31Xtli+MvhZDzRW1Gzae7OAjYMP9EzbAh+2kdGISCV2xM7DjDEecGuQqd1tTGPMF8A3IrIXsCOtHy7aH3hmDZu6G/shnXl4rrU8Wb3nwQf/1TTvPby617ei8XBcoNYY07ivBoK/kTGmgaa/0RnAN8BoYCxrd4lp3jazVeczdYYvJn5B/537Exprv/v0GNqDTc7ehOEXDSe0U4jug1f/z6u8dzm9N+9NdbK62ePLP19ut7d+Dxa9uohhvxvGyrkrWfn1ytY209ny8tLVrAuDMWYh9hDHiRkPvwYcFfw+AZiS5ea+AQaLyAAR6UHTYZvVmUJQXUVkS8BrJeNSIA5c03jCVESOBXoBLwZPGyYiOwe/Hx1st7EwfScifYDDgu0tBuY2Hl4RkR6N5yQyLMEeL8x0G7Y1MqnFh2uj1Z1faHwttcC1NL964b8Eh6lEZA/guyBjaxlacyf28Nag4P6bwO4iMjB4v44GXs5iO20JAfOCYnEM9uqLdgtHE32Bg9cihypgxhi+vP1LegzpwcCfNp2eq1tcZ5c3GL59/FvW3XPdH6xbt7iO+qX2v1xDTQPVH1bTfUjzAjL/4fkMPmQwps7YrzgAZfb5Dmzrxb28axm3tx/D1UDmidTTgONFZAb2g+D0NtY7TkTmNt6A9bDHpd/Enhj9OIt93wQMCvZ1DvZQUrqV550LrAA+EZGZ2DmBD8n4tvsRUBVsZ13gZmPMImwrIYm9iuntjO0dA5wWPP81YP0W+5sMbNl48jl47HGgD60fRioHRhhjsnnN/6Tp2zjYkUXHBlliQFXw+BPAIas5+QysOidyAzA4uD8P+35NBqYDU40xj2WRqy03Yd/bN4DNgKUd3M7h2GKuStCymctY9Noiqj+qZtaFs5h14SyWTF/CojcW8ck5nzDz3Jl069+N/rv2B6D2+1pS16QAqEvXMfuK2cy8YCafXvQpfUb1od+YpvMIi99dTM9NelKxTgXlvcvpObwnMy+YCUDPYc6mTDjE1Y7bIk2fl/kt+ECtMMasEJEfAS9gL0mtacc2wsB/ghPMnSa4WupaY8wPPqRFZBzwS2PMyZ2ZoZCFo4mXgN1d5ygxk1KxyJFe3Lsde2Wf6jofJKuSnfqZ1F6F1PO5FzBFRKYDjwCntKcodBURiWJP2rY8cQyAMWaKFoW2haOJoUCbrR6litAoL+6NcB0iU15eKtUaY8wS7AnNtdlGCujUymyMiWEP86iOOYLC+sKiVC4cgr2kPC/of0CVb45a81OUKjp5dZ5BC4PKG+FoYj1gB9c5lHJgRy/uDXEdopEWBpVP9qUDfUeUKgIC/Nx1iEZaGFQ+2dd1AKUcypvDSVoYVD7Zx3UApRza04t7/V2HAC0MKk+Eo4mtgKGucyjlUAUQcR0CCuhyVVX0Ov0wkqmr4ev7zsHU1UJDA71G/pj+u06gZv5nLHjmRkzNCrqFBjPwoLMp6/HDjtffPXkdyz99m/JeIYaeeNOqx79/6Q6Wf/Yu3QdvwsAD7dA31e+/SMOKJfQbmzeHjVVh2Bs7mKVT2mJQ+aLzzy+UV7DeUZcx9ISJDDn+BpbPfpeVX37Mgqf+zjq7H8fQE2+k12Y7s/jNh1pdvY+3D4MPv6jZYw0rl7Lyy48YesJEjGmg5tsUDbUrWfr+8/TdJi++/KnCsqPrAKCFQeWBcDRRTtNw351GRCjrbsfDMQ110FAPItQunEuPjWy/x8rwNiz7pPWJ9So32oryni3HKhRMfZ2dAKauBikrZ/FbD9N3u58h5dogV+22uRf3shkQs1NpYVD5YCRdNK+zaajnqzt+z9y//5LK8Bh6DB1J94Ebs3zWmwAs+3gKdUuynwO4rEcveo3chXl3nka30HpIj97UzPuEXiN26qyXoIpbGXaeFKf0K43KB9t01Y6krJyhx/+dhhXVzH/kr9R8m2LAAaez8PlbSL/6L3oO3xEpa99/i9COhxHa0U4BvuCpG+i/6y9ZMv0ZVsx+j4rBYfrvop25VbvsSNM0AU5oi0HlgzFdvcOyyj5UbuSx/LOpVAzYiPWOvIQhx11P7y13p9s6LUdWz07NN58C0G2dDVj6/osMOjhK7befU7vwy1xGV8XPee9/LQwqH3RJi6F+WZqGFXY2r4balaz4fBoVAzakfukiAIxpIP3a/fQds3+Htr/olXsIjZsADXVggklfpAxT52RmMFW4tnYdQA8lqXzQNYWheiHfJa61H9qmgV6b70qv4Tuw+J3HWDI1AUCvzXaht2cvkKpbsoAFT9/AesGVSN8+fiUr5ySpX76YuTdWERo3gb6jfwLAsk9ep/v6I+jWdwAAPYZuzlf//B0Vg8N0H7xpV7w8VTw28eJe72RVsqMTXa21gpmoRxWncDQxDPjcdQ6lE/XkmR2TVcm3XO1cDyUp18a4DqBUHnI6o5sWBuXacNcBlMpDWhhUSdvIdQCl8pDTqT61MCjXtDAo9UMDXO5cC4NybUPXAZTKQwNd7lwLg3JNWwxK/ZC2GFRpCkcTFUDHuhkrVdz6e3HP2eezFgbl0lD036BSrSkD1nW5c6Vc0daCUm1zdjhJC4NyqUuG2laqQDk7Aa2FQbnU03UApfKYthhUSdLCoFTbtDCokqSFQam26aEkVZK0MCjVtv6udqyFQbmkhUGpttW62rEWBuWSFob8sTj4OQl4JOO+cmeZqx1rYVAuNbgOoAA7UdJ5+KGy5Ow5zySrkr/AnvgcB1wCvIX+rVxwVhh0ak/lkrN/+GqVpcDPU7HIt/hMBA7DDz2XhGeAZ/HTrwJ/9uLeusA+wE+A/dDBD7uCFgZVkpzNaatWOS4Vi0zHD/0a+F3w2C+Dm8EPTQeeScKzwKP46UkAXtzbAlsg9gN2A3p1ffSip4VBlSQtDG5dmopFHsQPjQNubGW5YKdeHQOcAyzFD71MY6Hw09cB13lxrwewK7ZI/ATYuguylwItDKok6aEkdx4D/owf2gh4CKjIYp3ewAHBDfzQ58CzQWviefz088DZXtwbAuyLLRT7AoNyH78kaGFQJUlbDG58AByTqhxfCTwKDO7gdjYGfh3c6vFDb9N02Ole/PRdXtwTYBuaWhM/JrsipGC5qx1rYVAuaWHoeguBn6VikSX4/AvYNkfbLQd2Cm5/ARbhh14IisQz+OnLgcu9uNcH2IOmQrFZjvZfjLTFoErSEtcBSkwdcEQqFvkMP3QucFQn7qs/cGhwAz/0CbY18QwwGT/9HwAv7oVpKhJ7A6FOzFRonBUGMca42rcqceFooh+Qdp2jhJyeikVuwA8diD3H4KofUw3wKo2tCZiGnzZe3CsHdqTpaqex2JZIqRqWrEp+4WLHWhiUU+FoYhH6LbEr3J6KRU7ED20BvAH0cx0ow3zgOZr6TnwD4MW9dWjed6KU5gevA3onq5I1LnauhUE5FY4mZgCe6xxF7jVgz1Tl+N7YXszDHedZHQPMoKk1MQU/vRJW9Z1oLBK7U9x9J2Ymq5LOzr/oOQbl2udoYehMc4FDU5Xj64EHyO+iALbvxOjgdjawrEXfieuB64O+E+NoKhRbB+sWi49d7lwLg3JtjusARWwFcEgqFvkan2uwfQoKTS9g/+AGfmgO0Dhkx/P46ReAc7y4tz7N+0509BLcfKGFQZU0LQyd58RULPIOfuhY4AzXYXJkGHBicGto0XfiPvz03UHfiTE07zvR3VHejvqfy51rYVCufe46QJG6MhWL3Icf2hG4xXWYTlKGvYppR+DPQBo/9GLQmngGPx0DYl7c601T34n9KIy+E05bDHryWTkVjia2Aaa6zlFkngQOSlWOXx94BxjiOI8rM2m80sn2nagG8OLexjTvO9HfVcDVGJisSi5wtXMtDMqpcDTRHdvRrdCa+vnqY2CnVOX4lcDLwA6O8+SLGuB1GlsT8F5G34kdaGpNbI/7vhMLklVJZ/M9gxYGlQfC0cS75G5ohlK2CNgxFYt8gh+6CzjGcZ589i2278Sz2Kud5sGqvhN703S10zAH2V5NViXHOdjvKnqOQeUDLQxrrwE4OigKZ6JFYU0GAeODG/ihJE1DdjyBn34QwIt7I2lqTeyOHWG2szk9vwBaGFR+0HMMa++cVCzyNH5oP+AK12EKkBfczgKWB30nnk3ak9g3ADd4ca87tu9E4/mJ0XRO3wktDEphWwyq4+5JxSJX4Yc2A+7H/THyQtcT+GlwAz80l8YiYftOvIjtO7EezftOrJej/U/L0XY6TM8xKOfC0UQPoBr9otIRbwO7pSrHdwfeBDZ3nKfYNWCv9GocsuMN/HRd0HdiNE2tiXF07IKKGqB/sirpbC4G0MKg8kQ4mpiKndBFZe9rYGyqcvw84HEg4jhPKUoDk2nqOzEbIOg7sTtN5ydGZrm9V5JVyd06I2h76Dc0lS9eQgtDe6zEDnfxJT6Xo0XBlRBwcHADPzSLpsNOL+KnnwTw4t4wmloT+9B234kXOzVtlrTFoPJCOJo4AEi4zlFAjk/FInfih44G7nMdRrWqlqa+E88C77boO9F4SewONJ0X2iNZlXzZRdhMWhhUXghHE72B79H5gLNxXSoWOQM/tB3wCvZkqcp/3wHP0zTvxFcAXtzrj+07sQ/wh2RVcqWzhAEtDCpvhKOJydgxbVTbngP2T1WOH4g9Cbqh4zyq496nqTXxX/z0Csd5VnE1tZ9SrXnSdYA8Nws4MlU5vhx4GC0KhW4r4ExscVgY9EHJC1oYVD7RcwxtWwL8PBWLfA/cBOziOI/KrUrszHV5QQuDyhupWORDYLbrHHnIABNSsciH+KHfY+ciUMVlWuN4TflAC4PKNw+6DpCHLkzFIk/gh/YCrnEdRnWKJ1wHyKSFQeWbu1wHyDOTUrHIX/FDmwCT0L5Hxep+1wEy6VVJKu+Eo4n3sFMzlrr3gHGpyvFl2Ovht3KcR3WOGfjp0a5DZNIWg8pHd7sOkAfmAwenKscvx74fWhSKV161FkALg8pP9wH1rkM4VAscmopF5gA+jcMtqGKlhUGpNUnFIl9je4iWqlNTscgU/NBhwIWuw6hO9VbjwHv5RAuDylelejjpplQscgt+aDRwJ50zEYzKH3e6DtAaLQwqXz2MHVumlLwEnI4fGgg8StdMI6ncWUKefgHSwqDyUioWWY7t4VsqUsDhqcrxgu3LEXaaRnWFu/HT1a5DtEYLg8pnE4G8GVisEy3FDnfxHXA9doIXVfzy9ouPFgaVt1KxyLcUf4c3A1SlYpEZ+KHfAKe4DqS6xMv46Q9ch2iLFgaV767GzrNbrC5JxSIP4Yd2xbaQVGm40XWA1dHCoPJaKhb5hDwbRyaHHgF8/NAw4CF0kqJSMRN7cUXe0sKgCsFVrgN0gveBY1OV43sCjwGDHOdRXecy/HRed+DUwqDyXioWmQK84DpHDi0AfpaKRaqBO9BxoUrJbOAe1yHWRAuDKhRnY0/UFro64PBULDIbP3Q+cITrQKpLXY6frnMdYk20MKiCkIpF3gPudZ0jB85IxSKT8UM/Ay5xHUZ1qTnkaU/nlrQwqEJyPoXdr+G2VCwyET80Cns4QYe7KC2X4KdrXYfIhhYGVTCC0UZvcJ2jg14FfocfWgd7srmv4zyqa00HbncdIltaGFShuQx78raQfAEcmqocXw88APzIcR7V9c7ATxdMfxwtDKqgpGKRNHCx6xztsBw4OBWLfIO97HZfx3lU13sMPz3ZdYj20MKgCtGNwNuuQ2TphFQsMhU/dBzwB8dZVNerAc5yHaK9tDCogpOKReqBE7D/6fJZLBWL3I8f2gn4h+swyonr8dOzXIdoLy0MqiClYpH3secb8tV/gPPxQxtgh77o4ThPu62oM+xwazWj/1HNqJuq+ctke0HYvz+oZdRN1ZRdtJh3vmq7A++iFYbDJi1j84nVbHFjNa9/YS/fP+e5FWx9czXHPrJ81XPvnl7D9W+s7NwX1PU+xU7NWnC0MKhCdhmQdB2iFR8BE1KV47tjJ9xZ322cjulRDi9W9Wb6yX2YdlJvnv60jjfm1rHV4DIePqInu21cvtr1T396BT8d3o2PT+3D9JN7s8WgctIrDK/NrWfGKX2oN4bkN/UsrzXcOb2W327fvYteWZcwwK/x08tcB+kILQyqYKVikVrsIaV8GndmEXZuhcXAbcBYt3E6TkTo0912tahtgNp62/Fii0HljBy4+qKweKXhv5/XceI2dlzA7uVC/0qhTKCm3mCMYXktVJTD316r4bQdulNRXlTdOm4ptBPOmbQwqIKWikXewQ7NnQ/qgSNTschM/NDZwATXgdZWfYNhzD+qGfy3Jey7aTd23LBbVut99n0Dg3oJxz+2gm3+r5pfPb6cpTWGvj2EQ7eoYJv/W8om/csI9RDe/qqen29eVAPLzgX+5DrE2tDCoIrBn4F3XYcAzknFIs/ih/YHYq7D5EJ5mTDt5D7M/WNf3vqqnvfnZ9c4q2uAqfMaOGVsBe+d1IfeFUJsij2H8Kcf92DayX24er9KLpy8kov36MFtU2s44t/LuPS/RXGe4ST89GLXIdaGFgZV8FKxyErgMOB7hzHuTsUiV+OHNgPuo8j+b/WvFPbYuBtPz8pu/LcN+wkb9pNVLYzDtuzG1K+b9+96b54tMpsNKOOu6bVMOrwX78+vZ+aCfDoy2G7X46efdB1ibRXVP15VulKxSAo4BjcjsL4F/AY/FAIeB/o7yJBz3y5tYNEK+3YurzU8P7uOzQdm95Gxfp8yNgqV8b/v7If8C7Pr2LLFuhdOXsnFe/agtgHqg79amcCyghhNqFXvUOCHkBppYVBFIxWLJIDLu3i384BDUpXja4B/ASO7eP+dZl61Yc/4Ura+uZrtb13Kvpt248DNKnjko1o2vGYJr8+tJ3LfMva7ZykAXy1p4IB7my7C+fv+lUx4eDlb31zNtK8bOG/Xpit2H/24lu2HljO0bxn9K4WdNyzHu7kaERi9/upPbOepNHAEfjrf+9ZkRYwphiHulbLC0UQ58CywVxfsbiWweyoWeRM/dAVF8m1Rdchh+OmHXIfIFW0xqKIS9Io+GviqC3b3m6AoTECLQimbWExFAbQwqCKUikXmAz8DqjtxN9ekYpG78ENjsf0VVGl6DjjDdYhc00NJqmiFo4n9gCeAXF8k/yxwQKpy/CDsCccNcrx9VRg+AnbGT6ddB8k1bTGoopWKRZ7B9ozO5befmcCRqcrx3YCH0aJQqr4FIsVYFEALgypyqVjkHuCcHG1uMXa4i0XAzcDOOdquKiwrgYPx07NdB+ksWhhU0UvFIn8Drl3LzTQAE1KxyEf4odOA49c+mSpADUAVfvo110E6kxYGVSrOxPZI7qgLUrHIf/BDe5M/YzOprncyfvoB1yE6m558ViUj6OPwT6Cqnaven4pFjsYP/Qjby3ndnIdTheBs/PRVrkN0BS0MqqSEownBTg16SparTAXGBSebXwdGdVY2ldfOx0/n88RQOaWFQZWkcDRxJXD2Gp72DbB9qnL8XOyEOz/r7FwqL/n46Ytch+hKeo5BlaRULPIn4C+reUoNcGgqFvkCuBgtCqXIAGeWWlEAbTGoEheOJv5I6yeTf52KRW7DDx0OTOriWMq9OuBE/PRdroO4oIVBlbxwNDEee1K6MnjoxlQscip+aAzwKtDLVTblxHLgSPz0E66DuKKFQSkgHE3shD2P8CHwk1Tl+HWAt4GNXeZSXS4NHISffsV1EJe0MCgVCEcTw4Clqcrxi4Hngd0cR1Jd6xPg5/jpj10HcU0Lg1It+aGLgQtdx1Bd6ing6GId+6i99KokpX7oWuAZ1yFUl7kSOFCLQhNtMSjVGj9UBvwVOwCfOE6jOscy4Ff46X+5DpJvtDAotTp+aB/gLmCI6ygqp94Dxuv5hNbpoSSlVsdPPw9sDTzuOorKCQNcBeykRaFt2mJQKlt+6BRsZ7ierqOoDvkKOBY//YLrIPlOWwxKZctP3wxsB0xxHUW1232Ap0UhO9piUKq9/JAAvwKuANZxnEat3izgt/jp51wHKSRaGJTqKD+0HvbS1qNdR1E/UIO9DPWv+OkVrsMUGi0MSq0tP/QT4DpgC8dJlPUicCp++iPXQQqVFgalcsEPlQMnABehl7a6MgOI4qefch2k0GlhUCqX/FAv4AzgT0A/x2lKxefYIUzuxU83uA5TDLQwKNUZ/NBAIAqcBPRxnKZYzQP+BtyEn17pOkwx0cKgVGfyQ+sAvwNOAwY5TlMsPsZ2UrsbP13jOkwx0sKgVFfwQz2B44GzgE0cpylUr2OvNHoMP60fXJ1IC4NSXcmepN4f2w8iAnRzGyjvVQMPALfhp99wHaZUaGFQyhU/NAQ4DlskNnUbJu+8AdwGPICfrnYdptRoYVDKNduTenfgcOAQSvdy10+BB7HnDj5wHaaUaWFQKp/YeSB2Bg4FfkHxzzk9A3gMeBg/Pc1xFhXQwqBUPvNDY4C9gtuuFH7fiK+Bl4Lbs/jp2U7TqFZpYVCqUNgT19sBe2IPPY0l/y+B/Rx4E1sIJuscCIVBC4NShcwPDQO2BUZjJxQaBYSBHl2cZBnwP2A6MC24TcdPL+riHCoHtDAoVWzsyewh2P4S4eA2DBgA9McOFd4/uIWA8ja2VAMsAtItfn4NpLCtAfvTT3+b09egnNLCoFSps4UEoPlPP13vJA8gItXGmC4bSkREDgYuBroDtcCFxphHc7yP24BrjDEfish5xpjLcrn9XNLCoJTKO11ZGERkNPAQsK8xZraIbAI8B/zCGDOjk/bZpYWvvXRqT6VUQRCRl0RkbPD7QBFJBb8fJyIPi8jTIjJTRK7MWOdEEfkkWPdWEZnYyqbPAi4zxswGCH5eDpydsd/rROQ1EXlfRHYIHt8heOy94OfI4PFyEblKRJIiMkNEfp+ZX0RiQE8RmSYi94rIJSJyekbmv4rIabl/B7On3fGVUsVgDLANsBL4n4j8HajHDse9LbAEO4HP9FbWHYUdlC/TO9jBDxv1NsbsIiK7AbcDW2EH89vNGFMnIvsAl2H7n/wGe35nm2DZupkbNsZEReRUY8wYABEJAw8D14tIGXAUsENH3oRc0cKglCoGLxhj0gAi8iG2Y+BA4GVjzMLg8X8Dm7WyrgAtj6m3fOxfAMaY/4pIPxHpD/QF4iIyInhuRfDcfYB/GGPqgnUWri64MSYlIgtEZBtgPeA9Y8yC7F5259BDSUqpQlFH02dWZYtlmfMx1GO/9ArZ+QDbJyTTtsCHGfdbFg4DXAJMNsZsBRyUkam1QrMmt2HHzToe2yJxSguDUqpQpLAd/AAOy+L5bwG7i8g6ItINe5inNVcB5waHdBoP7ZwHXJ3xnCODZeOAdNA6CQFfBsuPy3jus8DJwT5peSgpUCsiFRn3HwF+CmwPPJPFa+tUeihJKZWPeonI3Iz712A/wCeJyDHY8wWrZYz5UkQuw/a8/grbAki38rxpInIO8ETwYV0L/MkYMy3jad+LyGvYIUlOCB67Enso6Y8t8tyGPWQ1Q0RqgVuBlie9bwmWTzXGTDDG1IjIZGCRMcbZZcKN9HJVpVTREpE+xpjq4Nv7I8DtxphH2rmNl4CzjDHvdEbGYB9lwFTgcGPMzM7aT7b0UJJSqpj5IjINeB+YDTzqNE0rRGRLYBb2BLrzogDaYlBKKdWCthiUUko1o4VBKaVUM1oYlFJKNaOFQSmlVDNaGJRSSjWjhUEppVQz/w85cAWcWH6VywAAAABJRU5ErkJggg==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Google Shape;95;p2"/>
          <p:cNvSpPr txBox="1">
            <a:spLocks/>
          </p:cNvSpPr>
          <p:nvPr/>
        </p:nvSpPr>
        <p:spPr>
          <a:xfrm>
            <a:off x="307973" y="1154402"/>
            <a:ext cx="5280027" cy="150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sz="1800" b="1" dirty="0"/>
          </a:p>
          <a:p>
            <a:pPr marL="152400" indent="0" algn="l">
              <a:spcBef>
                <a:spcPts val="480"/>
              </a:spcBef>
              <a:buSzPts val="24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AutoShape 4" descr="data:image/png;base64,iVBORw0KGgoAAAANSUhEUgAAAfsAAAFNCAYAAAAHGMa6AAAAOXRFWHRTb2Z0d2FyZQBNYXRwbG90bGliIHZlcnNpb24zLjUuMywgaHR0cHM6Ly9tYXRwbG90bGliLm9yZy/NK7nSAAAACXBIWXMAAAsTAAALEwEAmpwYAAApGUlEQVR4nO3de5wV9X3/8debiwIqKrr6U1YFEzQKXhIRtUmN8VLAqGirCbQqXiqNpVXTkCgmv0ST0GrjrWolVWNAoyBqjMao0RCJTTQgGBAQjURRNhBBVAQDBvDTP+a7Oi5nd8/CObvs7Pv5eMzjzHzn9p1ze5/5zpwZRQRmZmZWXJ3augJmZmZWXQ57MzOzgnPYm5mZFZzD3szMrOAc9mZmZgXnsDczMys4h73ZFkjSIknHtnCePpJCUpdq1avB+rpL+qmklZLuaaV1tvh5MTOHvXUAkj4j6akUSm9K+o2kQ9u6XgVwKrArsFNEnFaJBUrqKek6Sa9JWi1pYRreuRLLb2Sdl0n6UTPTLJK0JtWpvruxWnUyqzSHvRWapJ7AQ8ANQC+gN3A58F5b1qsg9gJ+HxHrWzpjqdYHSVsBU4H+wBCgJ/BXwApg0OZVtSJOjIhtc92/tHWFzMrlsLei2wcgIiZFxIaIWBMRj0XEc/UTSDpH0gJJb0n6uaS9UvnFkn5bH0ySzpc0X1K3hiuRtKOkhyQtT8t5SFJtbvw0Sd9JrQqrJD2W31uVdIakVyWtkPT1pjYoNZ9fnaZfKenXkrqXmO7stF2rJL0s6Z9y43ZOdXw7tXb8r6ROue3+Y5rvRUnHlFj25cA3gS+mvdxzJXWS9I1Ur2WSbpe0fZq+/hDDuZJeA35ZYtPOBPYETomI5yPi/YhYFhHfiYiHc9MdLOm5tO13518PSSdImp226ylJB+bGbbRdkoYAl+a2Y05Tz30pksZLujc3fKWkqcqU8774bqrramWHRXaSdKekdyQ9I6lPmlaSrk3P7cr0HAxoaX2tg4oId+4K25HtHa4AJgJDgR0bjD8ZWAjsB3QBvgE8lcZ1Ap4ELgP6AW8Bn2xkPTsBfwf0ALYD7gF+khs/DfgD2Y+P7mn4ijRuf2A1cCSwNXANsB44tpF1/XeavzfQmWzvd2ugDxBAlzTd54GPAQI+C/wZ+FQa9x/A94GuqfvrNN2+wGJg9zRdH+BjjdTjMuBHueFz0nO5N7At8GPgjtxyArgd2AboXmJ5k4GJzbyei4AZwO5kLTULgC+lcZ8ClgGHpedlZJp+66a2q+F2NLHexl6PHsDvgbPS8/gGUNuC98XC9DptDzyflnUs2fvxduCHadrBwCxgh/Ra7Qfs1tafMXfto2vzCrhzV+0ufSlOAOpSiD4I7JrGPQKcm5u2UwrFvdJwH+DNFCpjW7DOg4G3csPTgG/khv8ZeDT1fxOYnBu3DfCXUuGS6rcGOKjEuPpA7dJInX4CXJj6vw08AHy8wTQfT4F5LNC1mW38SEiSNcH/c254X2BdCq36uu3dxPIeJ/0AamKaRcDpueH/BL6f+scD32kw/YtkP3Qa3a6G29HEelcDb+e683LjB6X3yavAiBa+L76eG74aeCQ3fCIwO/UfTfZD4HCgU1t9nty1z87N+FZ4EbEgIs6KiFpgANle4XVp9F7Af6Vm37fJvrBFttdMRCwCniALq/9ubB2Sekj6n9SE/Q5Zi8AOkjrnJvtTrv/PZHu/pPosztX3XbLWiFJ2BrqRtRI0SdLQdBjizbRtx6f5Ab5Htkf5WGrivySteyFwEVkALpM0WdLuza0rtx2v5oZfJQv6XXNli2ncCmC3MtbT2PO4F/CV+tcybfMeZHvzm7Nd9U6OiB1y3S31IyJiBvAy2XtnSn15me+L13P9a0oMb5vW8UvgRrL34euSblZ2TopZsxz21qFExAtke/n1xzoXA//U4Eu8e0Q8BSDpeOAIsr3W7zWx6K+Q7ckeFhE9yZrkIfvyb85SslAirbMHWfNvKW8Aa8mafRslaWvgPuAqslaMHYCH6+sTEasi4isRsTfZ3uO/1R+bj4i7IuIzZOEZwJVlbAPAkjRPvT3JWlLy4dXUbTZ/AQyWtE2Z62toMTCuwWvZIyImQZPbtdm3/pQ0muxwwRLga7lRm/O+2EhEXB8Rh5CdxLgP8NVNrrR1KA57KzRJn5D0lfqToiTtAYwAfpsm+T4wVlL/NH57Sael/p2BHwD/SHb898QU/qVsR7YX9rakXsC3WlDNe4ETlP1FcCuyJvaSn82IeB+4DbhG0u6SOks6IoV73lZk4bMcWC9pKPA39SPTiWwflyTgHWADsEHSvpKOTstbm7ZpQ5nbMQn4sqS+krYF/h24O8o/W/8OssC+L71undLJapc28bzn3QJ8SdJh6WS2bSR9XtJ2zWzX60AfpRMUW0rSPsB3gdOBM4CvSTo4jd6c90XD9Ryatq0r8G7ajnJfG+vgHPZWdKvITtiaLuldspCfR7bHRUTcT7aHNzk1s84jO5EP4GbggYh4OCJWAOcCt0oqtdd9HdmJd2+kdTxabgUjYj4wGriLbC//LbLzCxozBpgLPEN22OFKGnyWI2IVcAFZk/JbwN+TnatQrx/ZnvRq4GngpoiYRvYD4Yq0HX8CdiE7W70ct5EF9pPAK2Rh9K9lzktEvEd2TP0FsuP375CdjLczML2M+WcC55E1db9FdpjirDS6qe2qvyDQCknPNrGKn+qj/7O/X9k/NX4EXBkRcyLipbTcO9IPi+vYxPdFCT3JftC8RXaIZAVZy41ZsxSx2S1YZmZmtgXznr2ZmVnBOezNzMwKzmFvZmZWcFUL+3T26+xc946kiyT1kvS4pJfS4465ecYqu/HFi5IG58oPkTQ3jbs+nUFsZmZmZWiVE/TSBST+SHZW9GjgzYi4Il3IY8eIuFjS/mR/3RlEdnGOXwD7RMQGSTOAC8nOZn0YuD4iHql6xc3MzAqgVe57DRwD/CEiXpU0DDgqlU8ku1zkxcAwskuGvge8ImkhMEjSIqBnRDwNIOl2suuZNxn2O++8c/Tp06fiG2JmZrYlmjVr1hsRUVNqXGuF/XCyvXbIrua1FCAilkraJZX35sMLnUD2P+PeZNfWritR3qQ+ffowc+bMza23mZlZuyDp1cbGVf0EvXRFsJP48MIVjU5aoiyaKC+1rlGSZkqauXz58pZV1MzMrKBa42z8ocCzEVF/fezXJe0GkB6XpfI6ctcHB2rJrjNdl/oblm8kIm6OiIERMbCmpmRLhpmZWYfTGmE/gg+b8CG7ZOfI1D+S7Dab9eXDJW0tqS/Z5TxnpCb/VZIOT2fhn5mbx8zMzJpR1WP26e5dxwH/lCu+Apgi6VzgNeA0yK4PLmkK8DzZnbJGR0T9TR7OJ7tTWXeyE/N8Jr6ZmVXEunXrqKurY+3atW1dlbJ069aN2tpaunbtWvY8hb02/sCBA8Mn6JmZWXNeeeUVtttuO3baaSe29Mu4RAQrVqxg1apV9O3b9yPjJM2KiIGl5vMV9MzMrENbu3Ztuwh6AEnstNNOLW6FcNibmVmH1x6Cvt6m1NVhb2ZmVnAOezMzs4Jz2JuZmW2id999l89//vMcdNBBDBgwgLvvvptZs2bx2c9+lkMOOYTBgwezdOlSVq5cyb777suLL74IwIgRI7jllltarZ6tdblcMzOzwnn00UfZfffd+dnPfgbAypUrGTp0KA888AA1NTXcfffdfP3rX+e2227jxhtv5KyzzuLCCy/krbfe4rzzzmu1ejrszaps/DNPtnUVWtX5hx7Z1lUwazUHHHAAY8aM4eKLL+aEE05gxx13ZN68eRx33HEAbNiwgd122w2A4447jnvuuYfRo0czZ86cVq2nw97MzGwT7bPPPsyaNYuHH36YsWPHctxxx9G/f3+efvrpjaZ9//33WbBgAd27d+fNN9+ktra2xBKrw8fszczMNtGSJUvo0aMHp59+OmPGjGH69OksX778g7Bft24d8+fPB+Daa69lv/32Y9KkSZxzzjmsW7eu1erpPXszM7NNNHfuXL761a/SqVMnunbtyvjx4+nSpQsXXHABK1euZP369Vx00UV07dqVW2+9lRkzZrDddttx5JFH8t3vfpfLL7+8VerpsDczM9tEgwcPZvDgwRuVP/nkxufqLFiw4IP+a665pqr1asjN+GZmZgXnsDczMys4h72ZmVnBOezNzMwKzmFvZmZWcA57MzOzgnPYm5mZtTFJnHHGGR8Mr1+/npqaGk444YSKLN//szczM8up9P0syrlfxDbbbMO8efNYs2YN3bt35/HHH6d3794Vq4P37M3MzLYAQ4cO/eDueZMmTWLEiBEVW7bD3szMbAswfPhwJk+ezNq1a3nuuec47LDDKrZsh72ZmdkW4MADD2TRokVMmjSJ448/vqLL9jF7MzOzLcRJJ53EmDFjmDZtGitWrKjYch32ZmZmW4hzzjmH7bffngMOOIBp06ZVbLluxjczM9tC1NbWcuGFF1Z8ud6zNzMzyynnr3KVtnr16o3KjjrqKI466qiKLN979mZmZgXnsDczMys4h72ZmVnBOezNzMwKrqphL2kHSfdKekHSAklHSOol6XFJL6XHHXPTj5W0UNKLkgbnyg+RNDeNu16SqllvMzOzIqn2nv1/AY9GxCeAg4AFwCXA1IjoB0xNw0jaHxgO9AeGADdJ6pyWMx4YBfRL3ZAq19vMzKwwqhb2knoCRwI/AIiIv0TE28AwYGKabCJwcuofBkyOiPci4hVgITBI0m5Az4h4OiICuD03j5mZWbvXuXNnDj744A+6RYsWVXT51fyf/d7AcuCHkg4CZgEXArtGxFKAiFgqaZc0fW/gt7n561LZutTfsHwjkkaRtQCw5557Vm5LzMysw1izZmpFl9e9+zFlTNOd2bNnV3S9edVsxu8CfAoYHxGfBN4lNdk3otRx+GiifOPCiJsjYmBEDKypqWlpfc3MzAqpmmFfB9RFxPQ0fC9Z+L+emuZJj8ty0++Rm78WWJLKa0uUm5mZFcKaNWs+aMI/5ZRTKr78qjXjR8SfJC2WtG9EvAgcAzyfupHAFenxgTTLg8Bdkq4Bdic7EW9GRGyQtErS4cB04EzghmrV28zMrLVVuxm/2tfG/1fgTklbAS8DZ5O1JkyRdC7wGnAaQETMlzSF7MfAemB0RGxIyzkfmAB0Bx5JnZmZmZWhqmEfEbOBgSVGlTxbISLGAeNKlM8EBlS0cmZmZh2Er6BnZmZWcL7FrZmZWU45f5WrtFK3uK0k79mbmZkVnMPezMys4Bz2ZmZmBeewNzOzDi+79Ur7sCl1ddibmVmH1q1bN1asWNEuAj8iWLFiBd26dWvRfD4b38zMOrTa2lrq6upYvnx5W1elLN26daO2trb5CXMc9mZm1qF17dqVvn37tnU1qsrN+GZmZgXnsDczMys4N+OXMP6ZJ9u6Cq3m/EOPbOsqmJlZlXnP3szMrOAc9mZmZgXnsDczMys4h72ZmVnBOezNzMwKzmFvZmZWcA57MzOzgnPYm5mZFZzD3szMrOAc9mZmZgXnsDczMys4h72ZmVnBOezNzMwKzmFvZmZWcA57MzOzgnPYm5mZFZzD3szMrOC6VHPhkhYBq4ANwPqIGCipF3A30AdYBHwhIt5K048Fzk3TXxARP0/lhwATgO7Aw8CFERHVrLuZbZo1a6a2dRVaTffux7R1FczK0hp79p+LiIMjYmAavgSYGhH9gKlpGEn7A8OB/sAQ4CZJndM844FRQL/UDWmFepuZmRVCWzTjDwMmpv6JwMm58skR8V5EvAIsBAZJ2g3oGRFPp73523PzmJmZWTOqHfYBPCZplqRRqWzXiFgKkB53SeW9gcW5eetSWe/U37DczMzMylDVY/bApyNiiaRdgMclvdDEtCpRFk2Ub7yA7AfFKIA999yzpXU1MzMrpKru2UfEkvS4DLgfGAS8nprmSY/L0uR1wB652WuBJam8tkR5qfXdHBEDI2JgTU1NJTfFzMys3aranr2kbYBOEbEq9f8N8G3gQWAkcEV6fCDN8iBwl6RrgN3JTsSbEREbJK2SdDgwHTgTuKFa9TYz29KNf+bJtq5Cqzr/0CPbugrtXjWb8XcF7pdUv567IuJRSc8AUySdC7wGnAYQEfMlTQGeB9YDoyNiQ1rW+Xz417tHUmdmZmZlqFrYR8TLwEElylcAJf+cGhHjgHElymcCAypdRzMzs47AV9AzMzMrOIe9mZlZwTnszczMCs5hb2ZmVnAOezMzs4Jz2JuZmRWcw97MzKzgHPZmZmYF57A3MzMrOIe9mZlZwTnszczMCs5hb2ZmVnAOezMzs4Jz2JuZmRWcw97MzKzgHPZmZmYF57A3MzMrOIe9mZlZwTnszczMCs5hb2ZmVnAOezMzs4Jz2JuZmRWcw97MzKzgHPZmZmYF57A3MzMrOIe9mZlZwTnszczMCs5hb2ZmVnAOezMzs4Jz2JuZmRVc1cNeUmdJv5P0UBruJelxSS+lxx1z046VtFDSi5IG58oPkTQ3jbtekqpdbzMzs6JojT37C4EFueFLgKkR0Q+YmoaRtD8wHOgPDAFuktQ5zTMeGAX0S92QVqi3mZlZIVQ17CXVAp8Hbs0VDwMmpv6JwMm58skR8V5EvAIsBAZJ2g3oGRFPR0QAt+fmMTMzs2ZUe8/+OuBrwPu5sl0jYilAetwllfcGFuemq0tlvVN/w/KNSBolaaakmcuXL6/IBpiZmbV3Xaq1YEknAMsiYpako8qZpURZNFG+cWHEzcDNAAMHDiw5jX3UmjVT27oKrap792PaugpmZq2uamEPfBo4SdLxQDegp6QfAa9L2i0ilqYm+mVp+jpgj9z8tcCSVF5botzMzMzKULVm/IgYGxG1EdGH7MS7X0bE6cCDwMg02UjggdT/IDBc0taS+pKdiDcjNfWvknR4Ogv/zNw8ZmZm1oxq7tk35gpgiqRzgdeA0wAiYr6kKcDzwHpgdERsSPOcD0wAugOPpM7MzDqAjnS4sVqHGpsNe0nbAGsi4n1J+wCfAB6JiHXlriQipgHTUv8KoOTWRMQ4YFyJ8pnAgHLXZ2ZmZh8qpxn/SaCbpN5k/4s/m2wv28zMzNqBcsJeEfFn4G+BGyLiFGD/6lbLzMzMKqWssJd0BPAPwM9SWVsc6zczM7NNUE7YXwSMBe5PJ9HtDTxR1VqZmZlZxTS7hx4RvwJ+lU7UIyJeBi6odsXMzMysMprds5d0hKTnSTezkXSQpJuqXjMzMzOriHKa8a8DBgMrACJiDnBkFetkZmZmFVTWFfQiYnGDog0lJzQzM7MtTjln1S+W9FdASNqK7Hj9gmbmMTMzsy1EOXv2XwJG8+GtZg9Ow2ZmZtYOlHM2/htk/7E3MzOzdqica+P/kBL3j4+Ic6pSIzMzM6uoco7ZP5Tr7wacgu8nb2Zm1m6U04x/X35Y0iTgF1WrkZmZmVVUWX+9a6AfsGelK2JmZmbVUc4x+1Vkx+yVHv8EXFzlepmZmVmFlNOMv11rVMTMzMyqo9Gwl/SppmaMiGcrXx0zMzOrtKb27K9uYlwAR1e4LmZmZlYFjYZ9RHyuNStiZmZm1VHO/+yRNADYn+x/9gBExO3VqpSZmZlVTjln438LOIos7B8GhgK/Bhz2ZmZm7UA5/7M/FTgG+FNEnA0cBGxd1VqZmZlZxZQT9msj4n1gvaSewDJg7+pWy8zMzCqlqb/e3QhMAmZI2gG4BZgFrAZmtErtzMzMbLM1dcz+JeAqYHeygJ8EHAf0jIjnWqFuZmZmVgGNNuNHxH9FxBHAkcCbwA+BR4CTJfVrpfqZmZnZZmr2mH1EvBoRV0bEJ4G/J7vF7QtVr5mZmZlVRLNhL6mrpBMl3Um2Z/974O+qXjMzMzOriEbDXtJxkm4D6oBRZP+x/1hEfDEiftLcgiV1kzRD0hxJ8yVdnsp7SXpc0kvpccfcPGMlLZT0oqTBufJDJM1N466XpM3YZjMzsw6lqT37S4Gngf0i4sSIuDMi3m3Bst8Djo6Ig4CDgSGSDgcuAaZGRD9gahpG0v7AcKA/MAS4SVLntKzxZD84+qVuSAvqYWZm1qE1dYLe5yLiloh4c1MWHJnVabBr6gIYBkxM5ROBk1P/MGByRLwXEa8AC4FBknYj+wfA0xERZFfuq5/HzMzMmlHORXU2maTOkmaTXYjn8YiYDuwaEUsB0uMuafLewOLc7HWprHfqb1huZmZmZahq2EfEhog4GKgl20sf0MTkpY7DRxPlGy9AGiVppqSZy5cvb3F9zczMiqiqYV8vIt4GppEda389Nc2THpelyeqAPXKz1QJLUnltifJS67k5IgZGxMCamppKboKZmVm7VbWwl1STLrOLpO7AsWT/z38QGJkmGwk8kPofBIZL2lpSX7IT8Wakpv5Vkg5PZ+GfmZvHzMzMmlHW/ew30W7AxHRGfSdgSkQ8JOlpYIqkc4HXgNMAImK+pCnA88B6YHREbEjLOh+YAHQn+6//I1Wst5mZWaFULezT9fM/WaJ8Bdktc0vNMw4YV6J8JtDU8X4zMzNrRKscszczM7O247A3MzMrOIe9mZlZwTnszczMCs5hb2ZmVnAOezMzs4Jz2JuZmRWcw97MzKzgHPZmZmYF57A3MzMrOIe9mZlZwTnszczMCs5hb2ZmVnAOezMzs4Jz2JuZmRWcw97MzKzgHPZmZmYF57A3MzMrOIe9mZlZwTnszczMCs5hb2ZmVnAOezMzs4Jz2JuZmRWcw97MzKzgHPZmZmYF57A3MzMrOIe9mZlZwTnszczMCs5hb2ZmVnAOezMzs4KrWthL2kPSE5IWSJov6cJU3kvS45JeSo875uYZK2mhpBclDc6VHyJpbhp3vSRVq95mZmZFU809+/XAVyJiP+BwYLSk/YFLgKkR0Q+YmoZJ44YD/YEhwE2SOqdljQdGAf1SN6SK9TYzMyuUqoV9RCyNiGdT/ypgAdAbGAZMTJNNBE5O/cOAyRHxXkS8AiwEBknaDegZEU9HRAC35+YxMzOzZrTKMXtJfYBPAtOBXSNiKWQ/CIBd0mS9gcW52epSWe/U37DczMzMylD1sJe0LXAfcFFEvNPUpCXKoonyUusaJWmmpJnLly9veWXNzMwKqKphL6krWdDfGRE/TsWvp6Z50uOyVF4H7JGbvRZYksprS5RvJCJujoiBETGwpqamchtiZmbWjlXzbHwBPwAWRMQ1uVEPAiNT/0jggVz5cElbS+pLdiLejNTUv0rS4WmZZ+bmMTMzs2Z0qeKyPw2cAcyVNDuVXQpcAUyRdC7wGnAaQETMlzQFeJ7sTP7REbEhzXc+MAHoDjySOjMzMytD1cI+In5N6ePtAMc0Ms84YFyJ8pnAgMrVzszMrOPwFfTMzMwKzmFvZmZWcA57MzOzgnPYm5mZFZzD3szMrOAc9mZmZgXnsDczMys4h72ZmVnBOezNzMwKzmFvZmZWcA57MzOzgnPYm5mZFZzD3szMrOAc9mZmZgXnsDczMys4h72ZmVnBOezNzMwKzmFvZmZWcA57MzOzgnPYm5mZFZzD3szMrOAc9mZmZgXnsDczMys4h72ZmVnBOezNzMwKzmFvZmZWcA57MzOzgnPYm5mZFZzD3szMrOCqFvaSbpO0TNK8XFkvSY9Leik97pgbN1bSQkkvShqcKz9E0tw07npJqladzczMiqiae/YTgCENyi4BpkZEP2BqGkbS/sBwoH+a5yZJndM844FRQL/UNVymmZmZNaFqYR8RTwJvNigeBkxM/ROBk3PlkyPivYh4BVgIDJK0G9AzIp6OiABuz81jZmZmZWjtY/a7RsRSgPS4SyrvDSzOTVeXynqn/oblZmZmVqYt5QS9Usfho4ny0guRRkmaKWnm8uXLK1Y5MzOz9qy1w/711DRPelyWyuuAPXLT1QJLUnltifKSIuLmiBgYEQNramoqWnEzM7P2qrXD/kFgZOofCTyQKx8uaWtJfclOxJuRmvpXSTo8nYV/Zm4eMzMzK0OXai1Y0iTgKGBnSXXAt4ArgCmSzgVeA04DiIj5kqYAzwPrgdERsSEt6nyyM/u7A4+kzszMzMpUtbCPiBGNjDqmkenHAeNKlM8EBlSwamZmZh3KlnKCnpmZmVWJw97MzKzgHPZmZmYF57A3MzMrOIe9mZlZwTnszczMCs5hb2ZmVnAOezMzs4Jz2JuZmRWcw97MzKzgHPZmZmYF57A3MzMrOIe9mZlZwTnszczMCs5hb2ZmVnAOezMzs4Jz2JuZmRWcw97MzKzgHPZmZmYF57A3MzMrOIe9mZlZwTnszczMCs5hb2ZmVnAOezMzs4Jz2JuZmRWcw97MzKzgHPZmZmYF57A3MzMrOIe9mZlZwTnszczMCq7dhL2kIZJelLRQ0iVtXR8zM7P2ol2EvaTOwH8DQ4H9gRGS9m/bWpmZmbUP7SLsgUHAwoh4OSL+AkwGhrVxnczMzNqF9hL2vYHFueG6VGZmZmbN6NLWFSiTSpTFRhNJo4BRaXC1pBerWqsC+GfYGXijrethxeH3lFWa31Nl26uxEe0l7OuAPXLDtcCShhNFxM3Aza1VqSKQNDMiBrZ1Paw4/J6ySvN7avO1l2b8Z4B+kvpK2goYDjzYxnUyMzNrF9rFnn1ErJf0L8DPgc7AbRExv42rZWZm1i60i7AHiIiHgYfbuh4F5MMeVml+T1ml+T21mRSx0XluZmZmViDt5Zi9mZmZbSKHfRuTtLqV13eypOckvSBprqSTq7COW+uvcCjp0kovvy1JCklX54bHSLqsBfOfJenGqlSu9Pq2knSdpD9IeknSA5JqK7yO3SXdm/oPlnT8Jiyjq6RZJcoXSbovN3yqpAnNLOsoSX/VyLizJL0v6cBc2TxJfVpa500lqY+kea21vra2uZ+ZCtVhmqQOfTa/w74DkXQQcBUwLCI+AZwEXJX/4quEiPjHiHg+DRYq7IH3gL+VtHNbV6RM/w5sB+wTEf2AnwA/llTq2hWbJCKWRMSpafBgoMVhD3wGeKqRcQMl9W/Bso4CSoZ9Ugd8vQXL+4h0+W4r32Z9ZiS1m3PLtmQO+y1Q/leopJ0lLUr9Z0n6saRH017af+bmOVfS79O8tzSy9zgG+PeIeAUgPf4H8NXceq+T9FTa2xmUygelst+lx31TeWdJV6UWguck/Wu+/pKuALpLmi3pTknfkXRhrs7jJF1Q+WewqtaTnSz05YYjJO0laWp6LqZK2rOcBTbc08vv+aTn8kpJM9Lr+9epvIekKWldd0ua3nDPRVIP4GzgyxGxASAifkj25Xt0Wu8Lkiam5dyb5kHSNyU9k94HN9f/OJD0cUm/kDRH0rOSPlZff2V/i/028MX0mn8xvU9r0rydlN3IqtSX/hDgkUaeoqso8aNRUi9JP0l1/62kA9Me+peAL6c6/HWJ5T0E9K9/HzdY5oj0fp4n6cpc+WpJ35Y0HTgiDV8paVZ6Pgal1+plSSelefpI+t/0PD2rRlobOoAWf2YkTZB0jaQngCvT8HhJT6Tn+LOSbpO0QLmWnjTNTEnzJV3eWhvYLkSEuzbsgNUlyqYBA1P/zsCi1H8W8DKwPdANeJXsYkO7A4uAXkBX4H+BG0ss91ngoAZlBwHP5tZ7S+o/EpiX+nsCXVL/scB9qf984L7cuF4l6r86t64+uXV1Av4A7NTWr0FLX6/0fCxKr8MY4LI07qfAyNR/DvCTEvOf1fC1Sc/LvNxwfpnTgKtT//HAL3LT/E/qH0D2hTqwwXIPBH5Xog7XAhek9Qbw6VR+GzAm/1qm/juAE1P/dOCU1N8N6JGvf8PtA74FXJT6/6b+vVOiTjOAHiXKFwG7AguAjwOnAhPSuBuAb6X+o4HZqf+y+u1o7PkHzgQmprJ5aRt2B14Dasj+qfRL4OQ0TQBfyC0ngKGp/37gMbLP3kG5evQAuqX+fsDMUq930Ts24TMDTCD7UdY5NzyZ7Gqqw4B3gAPIvkdmAQfn37dkf9GeBhyY+xwNrPa2bsmd9+zbn6kRsTIi1gLPk10ecRDwq4h4MyLWAfc0Mq/Y+DLDDcsmAUTEk0BPSTuQfUDvSXuf1wL1TarHAt+PiPVpnjebqnhELAJWSPok2Rf/7yJiRfObvGWJiHeA28kCM+8I4K7UfwdZ03Ql/Dg9ziILCtKyJ6f6zAOeKzFfqde7YfniiPhN6v8RH9b5c6m1YC5ZkPaXtB3QOyLuT+tdGxF/bqbut5EFK2Rf5j/cqDLS7sCbTSxrA/A9YGyD8s+QPc9ExC+BnSRt30x96t0FHC6pb67sUGBaRCxP7+k7yX701tfhvty0fwEeTf1zyT5/61J/n1TeFbglPYf3kN2xs0PaxM/MPZFapJKfRpbcc4HXI2JuRLwPzOfD5/wLkp4Ffkf2PdVhn/OGHPZbpvV8+Np0azDuvVz/BrI9kHKPv84HGp6k8imyHw31GoZDAN8BnoiIAcCJuTo1FiZNuZVs7+pssiBor64DzgW2aWKacp+b/OsNjb/m9a83lPeaLwT2SiGdl3/NN3q9JXUDbgJOjYgDgFtSnVp8nD8iFgOvSzoaOIzSTfVDyS6Y1ZQ7yII3f2ikrHtmNFKv9cDVwMXNLK/e2gbBsy4FD8D7pNcohU/9a/Rl4HWyvf2BwFbl1K3ArqNln5l3G4yr/xy8z0e/B98HuqQfbmOAYyLiQOBnbPxZ6rAc9lumRcAhqf/UJqarNwP4rKQdlZ3M8neNTHcVMDYd1yQ9Xkr2pVfvi2ncZ4CVEbGSbM/+j2n8WblpHwO+lNaJpF4l1rlOUtfc8P1kx2cPpfkv+C1WasWYQvblVe8psks5A/wD8OsyF/c6sIuknSRtDZxQxjy/Br4AoOyfDweUqOO7wETgGqWTyiSdSda8/Ms02Z6Sjkj9I9Jy678g35C0Lek9mPbO6pT+wSFp6/pj/DmryE4IzLuVrNVgSoPArNfU8fr6bVlH1qp0Ua74SbLnGUlHAW+kOpaqQykTyFqnatLwdLLP0c7p+RoB/KqM5TRme2Bp+gFwBlnTcodV4c9MKT3JfiCslLQr2Y9ISxz2ba+HpLpc929koXy+pKfIjtk3KSL+SHbW9XTgF2R7bStLTDebbE/mp5JeIDte9rVUXu+ttN7v8+GH8j+B/5D0Gz76hXUr2THO5yTNAf6+RPVuTuPvTHX4C/AEjX/xtydX89HX5wLgbEnPkX25X1hyLjgr/5qTHZP+Ntnr9xDwQhnrvgmoSeu6mKwZf6PXnKzpey3we0kvAaeRHXOv34NaAIxMy+kFjI+It8n25ueSnb3/TG55ZwAXpOmfAv5fg/U9Aexff4JeKnsQ2JbSTfidgX4RUc42/4CPXvXzMrIz9Z8DrgBGpvKfAqc0cYIe8MF78XpglzS8lOz5egKYQ3Z+yQNl1KsxN5E9t78F9mHjPdWOaFM/M82KiDlkzffzyVoNf9P0HB2Lr6BXEJK2jYjVaS/7frL7B9zfwmVMIzuxaWY16pjW0YnsRMHTIuKlaq2n6FJIdo2ItZI+Bkwl+3vdX1qwjD7AQ+nwTNUo+5fAtRGxUfCmFqTTI+JL1ayDWUfn/y8Wx2WSjiVrgn2MbI9si5Kamx8C7nfQb7YewBPpEImA81sS9K1F0iVk/9r4h1LjI+LXbF7TrZmVwXv2ZmZmBedj9mZmZgXnsDczMys4h72ZmVnBOezNrMUkXSZpTFvXw8zK47A3MzMrOIe9mTVL0pnpzmRzJN3RYNx5yu6QN0fSffrwznmnKbt73BxJT6ay/sru4Dc7La9fW2yPWUfjv96ZWZOU3Uv+x2R3x3sjXRb5ArI7Gl4laaf6GxpJ+i7ZTUpuSDeAGRIRf5S0Q0S8LekG4LcRcaeyW+J2jog1bbVtZh2F9+zNrDlHA/dGxBtQ8u6GA5Tdt30u2cVz6u+K+BtggqTz+PAyy08Dl0q6GNjLQW/WOhz2Ztac5u5uOAH4l3SHvMtJN9JJl8D9BrAHMDu1ANwFnASsAX6e7oZnZlXmsDez5kwlu0/4TlDy7obbAUvTpXs/uCyupI9FxPSI+CbwBrCHpL2BlyPierIb5BzYKltg1sH52vhm1qSImC9pHPArSRvI7iy2KDfJ/ye7Y9+rZHfKq7+97PfSCXgi+8EwB7gEOF3SOuBPZHf7M7Mq8wl6ZmZmBedmfDMzs4Jz2JuZmRWcw97MzKzgHPZmZmYF57A3MzMrOIe9mZlZwTnszczMCs5hb2ZmVnD/B03IG4AVZvfnAAAAAElFTkSuQmCC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73271"/>
              </p:ext>
            </p:extLst>
          </p:nvPr>
        </p:nvGraphicFramePr>
        <p:xfrm>
          <a:off x="460377" y="1539353"/>
          <a:ext cx="10792692" cy="419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57"/>
                <a:gridCol w="1396313"/>
                <a:gridCol w="1334531"/>
                <a:gridCol w="1223319"/>
                <a:gridCol w="1173517"/>
                <a:gridCol w="1260764"/>
                <a:gridCol w="1343891"/>
              </a:tblGrid>
              <a:tr h="991846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Test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F1_score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Support</a:t>
                      </a:r>
                      <a:endParaRPr lang="en-US" sz="1600" dirty="0"/>
                    </a:p>
                  </a:txBody>
                  <a:tcPr anchor="ctr"/>
                </a:tc>
              </a:tr>
              <a:tr h="39774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CNN model with 2 classes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83.45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81.34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84.83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88.56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86.65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4135</a:t>
                      </a:r>
                    </a:p>
                  </a:txBody>
                  <a:tcPr anchor="ctr"/>
                </a:tc>
              </a:tr>
              <a:tr h="397744">
                <a:tc>
                  <a:txBody>
                    <a:bodyPr/>
                    <a:lstStyle/>
                    <a:p>
                      <a:r>
                        <a:rPr lang="en-US" sz="1600" dirty="0"/>
                        <a:t>CNN model with 3 </a:t>
                      </a:r>
                      <a:r>
                        <a:rPr lang="en-US" sz="1600" dirty="0" smtClean="0"/>
                        <a:t>classes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70.06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64.80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60.74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48.29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53.80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2365</a:t>
                      </a:r>
                    </a:p>
                  </a:txBody>
                  <a:tcPr anchor="ctr"/>
                </a:tc>
              </a:tr>
              <a:tr h="397744">
                <a:tc>
                  <a:txBody>
                    <a:bodyPr/>
                    <a:lstStyle/>
                    <a:p>
                      <a:r>
                        <a:rPr lang="en-US" sz="1600" dirty="0"/>
                        <a:t>CNN model-1 with </a:t>
                      </a:r>
                      <a:r>
                        <a:rPr lang="en-US" sz="1600" dirty="0" smtClean="0"/>
                        <a:t>Augmentation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79.72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80.28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84.52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87.13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85.81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4135</a:t>
                      </a:r>
                    </a:p>
                  </a:txBody>
                  <a:tcPr anchor="ctr"/>
                </a:tc>
              </a:tr>
              <a:tr h="39774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CNN_VGG16_model with trainable -</a:t>
                      </a: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False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solidFill>
                            <a:srgbClr val="7030A0"/>
                          </a:solidFill>
                          <a:effectLst/>
                        </a:rPr>
                        <a:t>82.00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solidFill>
                            <a:srgbClr val="7030A0"/>
                          </a:solidFill>
                          <a:effectLst/>
                        </a:rPr>
                        <a:t>79.85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solidFill>
                            <a:srgbClr val="7030A0"/>
                          </a:solidFill>
                          <a:effectLst/>
                        </a:rPr>
                        <a:t>82.30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solidFill>
                            <a:srgbClr val="7030A0"/>
                          </a:solidFill>
                          <a:effectLst/>
                        </a:rPr>
                        <a:t>89.87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solidFill>
                            <a:srgbClr val="7030A0"/>
                          </a:solidFill>
                          <a:effectLst/>
                        </a:rPr>
                        <a:t>85.92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solidFill>
                            <a:srgbClr val="7030A0"/>
                          </a:solidFill>
                          <a:effectLst/>
                        </a:rPr>
                        <a:t>4135</a:t>
                      </a:r>
                    </a:p>
                  </a:txBody>
                  <a:tcPr anchor="ctr"/>
                </a:tc>
              </a:tr>
              <a:tr h="397744">
                <a:tc>
                  <a:txBody>
                    <a:bodyPr/>
                    <a:lstStyle/>
                    <a:p>
                      <a:r>
                        <a:rPr lang="en-US" sz="1600" dirty="0"/>
                        <a:t>CNN_VGG16_model with trainable -</a:t>
                      </a:r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68.39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68.39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68.39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81.23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4135</a:t>
                      </a:r>
                    </a:p>
                  </a:txBody>
                  <a:tcPr anchor="ctr"/>
                </a:tc>
              </a:tr>
              <a:tr h="21185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Inception</a:t>
                      </a:r>
                      <a:r>
                        <a:rPr lang="en-US" sz="16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base</a:t>
                      </a:r>
                      <a:r>
                        <a:rPr lang="en-US" sz="16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88.92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82.04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81.71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94.99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87.86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4135</a:t>
                      </a:r>
                    </a:p>
                  </a:txBody>
                  <a:tcPr anchor="ctr"/>
                </a:tc>
              </a:tr>
              <a:tr h="21185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DenseNet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 Model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98.81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81.79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81.38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95.14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87.72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4135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7" name="Google Shape;94;p2"/>
          <p:cNvSpPr txBox="1">
            <a:spLocks/>
          </p:cNvSpPr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Candara"/>
                <a:cs typeface="Candara"/>
              </a:rPr>
              <a:t>Conclusion </a:t>
            </a:r>
            <a:endParaRPr lang="en-IN" sz="40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  <a:ea typeface="Candara"/>
              <a:cs typeface="Candara"/>
            </a:endParaRPr>
          </a:p>
        </p:txBody>
      </p:sp>
      <p:sp>
        <p:nvSpPr>
          <p:cNvPr id="2" name="AutoShape 2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png;base64,iVBORw0KGgoAAAANSUhEUgAAAYYAAAD4CAYAAADo30HgAAAAOXRFWHRTb2Z0d2FyZQBNYXRwbG90bGliIHZlcnNpb24zLjUuMSwgaHR0cHM6Ly9tYXRwbG90bGliLm9yZy/YYfK9AAAACXBIWXMAAAsTAAALEwEAmpwYAAAvRElEQVR4nO3deZxT1fnH8c8zw8CwBmVRUDFaEBWvoOJa3LVWo63WHarj0lZtrdaqNW7tdalG617U/tSqcatSdxt3RSvuikDcKigRURQFCQzbbOf3x7nDZMYZyAyZOVme9+uV10xyc+/9JgN5cu695xwxxqCUUko1KnMdQCmlVH7RwqCUUqoZLQxKKaWa0cKglFKqGS0MSimlmtHCoJRSqhktDEqtBRH5h4hcmKNtDRORahEpD+6/JCK/ysW2g+09JSJVudpeO/Z7qYh8JyJfd3D9lIjsk+tcqm1aGJRqQ/CBtFxElojIIhF5TUROFpFV/2+MMScbYy7Jclur/XAzxswxxvQxxtTnILsvIve02P7+xpj42m67nTk2As4EtjTGrN/Gc/qJyHUiMicojLOC+wO7MqtqooVBqdU7yBjTF9gYiAHnAP/M9U5EpFuut5knNgYWGGPmt7ZQRLoDLwCjgJ8C/YBdgAXADl0VUjWnhUGpLBhj0saYx4EjgSoR2QpARO4UkUuD3weKyH+C1sVCEXlFRMpE5G5gGPBE8I34TyISFhEjIieKyBzgxYzHMovEj0TkLRFJi8hjIrJusK89RGRuZsbGVomI/BQ4Dzgy2N/0YPmqQ1NBrgtE5HMRmS8id4lIKFjWmKMq+Bb/nYic39Z7IyKhYP1vg+1dEGx/H+A5YGiQ485WVj82eG8OMcZ8aIxpMMbMN8ZcYox5spV97SAirwfv8TwRmRgUF8S6Nng9aRGZkfF3OkBEPgxaf1+KyFmr/4uXNi0MSrWDMeYtYC6wayuLzwyWDQLWw344G2PMMcAcbOujjzHmyox1dge2APZrY5fHAicAQ4E64IYsMj4NXAY8EOxvdCtPOy647QlsCvQBJrZ4zjhgJLA38GcR2aKNXf4dCAXb2T3IfLwx5nlgf+CrIMdxray7D/C0MaZ6Ta8rUA+cAQwEdg6y/TZY9hNgN2AzoD+2iC8Ilv0TOClo/W0FvJjl/kqSFgal2u8rYN1WHq8FhgAbG2NqjTGvmDUPRuYbY5YaY5a3sfxuY8z7xpilwIXAEY0np9fSBOAaY8xnwYfyucBRLVorFxljlhtjpgPTgR8UmCDLkcC5xpglxpgUcDVwTJY5BgDzsg1tjHnXGPOGMaYu2Nf/YYsR2Pe/L7A5IMaYj4wx8zKWbSki/Ywx3xtjpma7z1KkhUGp9tsAWNjK438DZgHPishnIhLNYltftGP550AF9tvy2hoabC9z292wLZ1GmVcRLcO2KloaCHRvZVsbZJljAbaYZkVENgsO130tIouxLaOBAMaYF7GtnhuBb0TkFhHpF6x6KHAA8LmIvCwiO2e7z1KkhUGpdhCR7bEfelNaLgu+MZ9pjNkUOAj4o4js3bi4jU2uqUWxUcbvw7DffL8DlgK9MnKVYw9hZbvdr7AnhjO3XQd8s4b1WvouyNRyW19muf7zwH4i0jvL598MfAyMMMb0wx6uk8aFxpgbjDHbYU9mbwacHTz+tjHm58Bg4FFgUpb7K0laGJTKQnBJ5YHA/cA9xphkK885UESGi4gAi7HHwxsvPf0Gewy+vX4pIluKSC/gYuDB4HLWT4BKEYmISAVwAdAjY71vgHDmpbUt/As4Q0Q2EZE+NJ2TqGtPuCDLJOCvItJXRDYG/gjcs/o1V7kb2yp6SEQ2D05aDxCR80TkgFae3xf73laLyObAKY0LRGR7EdkxeD+WAiuAehHpLiITRCRkjKml6W+j2qCFQanVe0JElmA/vM4HrgGOb+O5I7DfgKuB14GbjDEvBcsuBy4IrqZpzxUxdwN3Yg/rVAKngb1KCnvS9Tbst/Ol2BPfjf4d/FwgIq0dT7892PZ/gdnYD9HftyNXpt8H+/8M25K6L9j+GhljVmJPQH+MvYJpMfAW9vDQm62schYwHlgC3Ao8kLGsX/DY99jDWQuAq4JlxwCp4PDTycAvs351JUh0oh6llFKZtMWglFKqGS0MSimlmtHCoJRSqhktDEoppZrRwqCUUqoZLQxKKaWa0cKglFKqGS0MSimlmtHCoJRSqhktDEoppZrRwqCUUqoZLQxKKaWa0cKglFKqmW5rfopSqpCFo4lu2GGsB2Kn0mz82RP7GVAO/C8Vizzmxb2zgH2xk+9k3tLYocfnZPycm6xKtmv+BlUYtDAoVQTC0cSGwEjsfMeNt02ws7r1W82qjSYBjwFbAj/JcrcNXtz7mubFYg7wKfBGsiq5oD2vQeUPLQxKFZhwNLE5MA7YBdgaO4VlXwdRyrBzRw8FdmqxzHhx73/YiXteAaYkq5KfdXE+1UFaGJTKY+FoogLYFtiVpmIwaLUr5QehqeXyKwAv7s0DXsUWiynAtGRVUqfYzENaGJTKM+Fooj9wIPAL7GGd3k4D5c4Q4LDgBlDtxb1XsPNoP5ysSlY7S6aa0cKgVB4IRxNDgIOBQ4A9gAqXebpIH2D/4HazF/ceB+4BntGT2m5pYVDKkXA00ReYAByLPUYvbhM51Qs4Krh968W9B4B7klXJN93GKk1aGJTqYuFoYlvgJGA89luzam4QcCpwqhf3ZgL3Avcmq5Kz3MYqHVoYlOoC4WiiN/bb8EnA9o7jFJIRgA/4XtybDMSSVcln3UYqfloYlOpE4WhiIHAmcAoQchyn0O0J7OnFvXeBK4CHklXJBseZipIWBqU6QTiaGAScBfyO4rmqKF9sh+2Q94kX9y4H7tbLXnNLC4NSORSOJgYDZ2NbCFoQOtdmwB1A1It7fwEmJauSxnGmoqCD6CmVA+FoYp1wNHEVMBvbUtCi0HVGYvtCvOfFvYNchykG2mJQai2EowkBTgQuozB6JBez0cDjQae53ySrkh+7DlSotMWgVAeFo4mxwBvArWhRyCe7AtO8uHe+F/f0y28HaGFQqp3C0cSAcDRxC/AmsIPrPKpVPYBLgXe8uLet6zCFRguDUu0QjiZ+BXwC/Br9/1MIRgNveXHvCi/uVboOUyj0H7ZSWQhHE0PC0UQCe9hoXdd5VLuUA38CZnhxbzfXYQqBFgal1iAcTRwOvA8c4DqLWisjgJe8uHezF/eymbyoZGlhUKoN4Wiidzia+Ce2M5W2EoqDACcDH3hxb5zrMPlKC4NSrQhHE6OBd4ATXGdRnWJD4AUv7unftxVaGJRqIRxNHAW8jp19TBWv7sA/vbh3rRf3yl2HySdaGJQKhKMJCUcTlwL/Anq6zqO6zB+AhBf3dJDDgBYGpVg1LPZDwPmusygn9gPe9OLeZq6D5AMtDKrkhaOJYdhJ6g9xnUU5NRJbHPZ1HcQ1LQyqpIWjiZ2Bt7EdoZTqDzzlxb3TXQdxSQuDKlnhaGJv4HlgsOssKq+UA9d5ce8WL+6V5GdkSb5opcLRxP7Af7CT0CvVml8Dt3lxT1wH6WpaGFTJCUcTBwOPAjp2jlqT44GJudqYiBgRuTrj/lki4udq+1lmeElExq7uOVoYVEkJRxNHAv/GXsOuVDZ+68W9q3K0rZXAL0RkYEdWFpEuGUZcC4MqGeFo4ljgXnSCKtV+Z3px75IcbKcOuAU4o+UCEdlYRF4QkRnBz2HB43eKyDUiMhm4Irh/s4hMFpHPRGR3EbldRD4SkTsztneziLwjIh+IyEXtCamFQZWEYCC8O7AnFpXqiAu8uHduDrZzIzBBRFp2qJsI3GWM2Rr7BeaGjGWbAfsYY84M7q8D7IUtME8A1wKjAE9ExgTPOd8YMxbYGthdRLbONqAWBlX0wtHEbsDd6L93tfYuW9tLWY0xi4G7gNNaLNoZuC/4/W4gc5C/fxtj6jPuP2GMMUAS+MYYkzTGNAAfAOHgOUeIyFTgPWzR2DLbjPofRRW1cDQxCngMO6OXUrlwnRf3frO228DOFd57Nc8xGb8vbbFsZfCzIeP3xvvdRGQT4Cxg76AFkqAdF1toYVBFKxxNbAA8he20pFQu/cOLe8d0dGVjzELscO4nZjz8GnBU8PsEYErH49EPW0zSIrIesH97VtbCoIpSOJroBzwJbOQ6iypKgh2Z9cdrsY2rgcyrk04DjheRGcAxQIcPWRljpmMPIX0A3I4d8iVrYg9TKVU8wtFEN+AZ7Mk5lZ1JqVjkSC/u3Y69dl9lZx6wXbIqOc91kFzSFoMqRlegRUF1jSHAg17cq3AdJJe0MKiiEvRq/qPrHKqk7AJc7zpELmlhUEUjHE1siu2roFRXO2VtTkbnGy0MqiiEo4ke2Ks8+juOokrXTV7cG+E6RC5oYVDF4lpgO9chVEnrA9zvxb2CH4dLC4MqeMHAeKe4zqEUsC1wpesQa0sLgypo4WhiPeBm1zmUynC6F/cOdB1ibWhhUIXu79gBxZTKJ7d4ca+v6xAdpYVBFaxwNPFz4HDXOZRqxRDgz65DdJQWBlWQwtFECLjJdQ6lVuN0L+5t7jpER2hhUIXqSmCo6xBKrUYFzedUKBhaGFTBCUcTe2Analcq3+3rxb1DXYdoLy0MqqCEo4ly7CEkcZ1FqSxd48W9nq5DtIcWBlVoTgC2cB1CqXYYBpznOkR7aGFQBSMcTfQCfNc5lOqAs724t6nrENnSwqAKyR/QE86qMPXATudZELQwqIIQjiYGAOe4zqHUWjjIi3vtmmLTFS0MqlBcgJ3HVqlCdoHrANnQwqDyXjiaCAO/dZ1DqRzYxYt7O7kOsSZaGFQhOAso+KGMlQqc6TrAmmhhUHktHE2sAxznOodSOXSIF/fCrkOszhoLg4gYEbk64/5ZIuJnuwMROU5EJnYwX7uJSHcRuU5EPhWRmSLymIhsmON9DBWRB4Pfx4jIAR3YRoWIvNvK4ykReSjj/mEicucatrWHiOzSxrLjRKRBRLbOeOx9EQm3N3NHiUhYRN7v4OonAb1zmUflt5oFNcyOzWbmuTOZed5Mvnv2OwCWz1nOp5d8yswLZvL5tZ9Tv7z+B+s21DTw6UWfMuvCWcw8bybfPPLNqmVfT/qamRfMZO4tc1c99v2r36/afhcqx15hl7eyaTGsBH4hIgM7O0yOXAb0BTYzxowAHgUeFpGc9ZQ1xnxljDksuDsGaHdhAMYBr7WxbKyIjGrHtvbATkjelrnA+e3YXjMiUt7RdddGOJqoAE51sW/ljpQL6x+1PiMuH8GmF27KwhcWsuLLFXx1x1esf/j6jLh0BP2268d3T/7wA10qhPA5YYZfMpzhFw+nOlnNslnLqF9Wz7JZyxhx6QhMg2HFFytoqGlg0ZRFDNhrgINXyQle3Au52HE2sikMdcAtwBktF4jIxiLygojMCH4Oy2anLb9BZrZCROQlEblCRN4SkU9EZNfg8V4iMinY1wMi8qaIjG2x3V7A8cAZxph6AGPMHdjitlew349FJB5s58FgHUTkzyLydvBt+pbGQiIiw0XkeRGZLiJTReRHjflFpDtwMXCkiEwTkSODVsqgYN0yEZnVRlH9KfBUG2/RVbTSU1JE1hWRR4Psb4jI1sE3/5OBM4IMu7ayvf8Ao0RkZCvbPFpEksHruSLj8WoRuVhE3gR2Du5fISLvBu/HDsHf6jMR+VmwTlhEXgnep6lttWLa4Uhgg7XchiowFf0r6Bm2I0iU9yynx9Ae1H1fx8p5K+k1shcAvUf1ZvG7i3+wrohQXmm/x5h6g6k3dvAUAVNnMMZgag1SLnz31HcM2HcA0s3J6Cp9gd+42HE2sj3HcCMwQURaVriJwF3GmK2Be8ndSILdjDE7YJtbfwke+y3wfbCvS2h9ft/hwBxjTMt/Me8Ajd/ARwK3BNtZTNPVLhONMdsbY7YCegKNMzDdC9xojBmN/VY+r3Gjxpga7JjrDxhjxhhjHgDuASYET9kHmG6Maa2tuifwUhuvfxKwrYgMb/H4RcB7QfbzsO99CvgHcG2Q4ZVWtteAHY20WbERkaHAFcBe2JbP9iJycLC4N/C+MWZHY8yU4P5LxpjtgCXApcC+wCHY4ggwH9jXGLMt9kN9bf89/ODLiCotNd/WsOLzFfT8UU96bNiDJe8tAWDx24upXVjb6jqmwTDrwll8fNrH9BnVh14/6kV5z3L6je3Hp3/+lIqBFZT1KmP5Z8vpt63TK6BP8+JeN5cB2pJVYQg+aO8CTmuxaGfgvuD3u7GHR3Lh4eDnu0A4+H0ccH+Q531gRivrCWDW8PgXxphXg9/voSnznkErJIn9oBwlIn2BDYwxjwT7XWGMWbaG7LcDxwa/nwDc8YMw9gN54Wq2VQ/8DTi3xePjsO8zxpgXgQGtFOu23AfsJCKbZDy2PfbD/ltjTB22CO6WkeGhjOfWAE8HvyeBl40xtcHv4eDxCuDW4D38N7Blltl+IBxN7I6dP1eVqPoV9cyZOIf1x69Pec9yNjxhQxa8sIBZf5lFw4oGpLz1b/pSJgy/ZDgjrxnJ8s+Ws2LuCgAGHTCI4ZcMZ8jRQ5j/8HwG/2IwC19eyJwb5zD/8fld+dIabQgc4WLHa9Keq5KuA05k9ScCW/tQbk1di31Xtli+MvhZDzRW1Gzae7OAjYMP9EzbAh+2kdGISCV2xM7DjDEecGuQqd1tTGPMF8A3IrIXsCOtHy7aH3hmDZu6G/shnXl4rrU8Wb3nwQf/1TTvPby617ei8XBcoNYY07ivBoK/kTGmgaa/0RnAN8BoYCxrd4lp3jazVeczdYYvJn5B/537Exprv/v0GNqDTc7ehOEXDSe0U4jug1f/z6u8dzm9N+9NdbK62ePLP19ut7d+Dxa9uohhvxvGyrkrWfn1ytY209ny8tLVrAuDMWYh9hDHiRkPvwYcFfw+AZiS5ea+AQaLyAAR6UHTYZvVmUJQXUVkS8BrJeNSIA5c03jCVESOBXoBLwZPGyYiOwe/Hx1st7EwfScifYDDgu0tBuY2Hl4RkR6N5yQyLMEeL8x0G7Y1MqnFh2uj1Z1faHwttcC1NL964b8Eh6lEZA/guyBjaxlacyf28Nag4P6bwO4iMjB4v44GXs5iO20JAfOCYnEM9uqLdgtHE32Bg9cihypgxhi+vP1LegzpwcCfNp2eq1tcZ5c3GL59/FvW3XPdH6xbt7iO+qX2v1xDTQPVH1bTfUjzAjL/4fkMPmQwps7YrzgAZfb5Dmzrxb28axm3tx/D1UDmidTTgONFZAb2g+D0NtY7TkTmNt6A9bDHpd/Enhj9OIt93wQMCvZ1DvZQUrqV550LrAA+EZGZ2DmBD8n4tvsRUBVsZ13gZmPMImwrIYm9iuntjO0dA5wWPP81YP0W+5sMbNl48jl47HGgD60fRioHRhhjsnnN/6Tp2zjYkUXHBlliQFXw+BPAIas5+QysOidyAzA4uD8P+35NBqYDU40xj2WRqy03Yd/bN4DNgKUd3M7h2GKuStCymctY9Noiqj+qZtaFs5h14SyWTF/CojcW8ck5nzDz3Jl069+N/rv2B6D2+1pS16QAqEvXMfuK2cy8YCafXvQpfUb1od+YpvMIi99dTM9NelKxTgXlvcvpObwnMy+YCUDPYc6mTDjE1Y7bIk2fl/kt+ECtMMasEJEfAS9gL0mtacc2wsB/ghPMnSa4WupaY8wPPqRFZBzwS2PMyZ2ZoZCFo4mXgN1d5ygxk1KxyJFe3Lsde2Wf6jofJKuSnfqZ1F6F1PO5FzBFRKYDjwCntKcodBURiWJP2rY8cQyAMWaKFoW2haOJoUCbrR6litAoL+6NcB0iU15eKtUaY8wS7AnNtdlGCujUymyMiWEP86iOOYLC+sKiVC4cgr2kPC/of0CVb45a81OUKjp5dZ5BC4PKG+FoYj1gB9c5lHJgRy/uDXEdopEWBpVP9qUDfUeUKgIC/Nx1iEZaGFQ+2dd1AKUcypvDSVoYVD7Zx3UApRza04t7/V2HAC0MKk+Eo4mtgKGucyjlUAUQcR0CCuhyVVX0Ov0wkqmr4ev7zsHU1UJDA71G/pj+u06gZv5nLHjmRkzNCrqFBjPwoLMp6/HDjtffPXkdyz99m/JeIYaeeNOqx79/6Q6Wf/Yu3QdvwsAD7dA31e+/SMOKJfQbmzeHjVVh2Bs7mKVT2mJQ+aLzzy+UV7DeUZcx9ISJDDn+BpbPfpeVX37Mgqf+zjq7H8fQE2+k12Y7s/jNh1pdvY+3D4MPv6jZYw0rl7Lyy48YesJEjGmg5tsUDbUrWfr+8/TdJi++/KnCsqPrAKCFQeWBcDRRTtNw351GRCjrbsfDMQ110FAPItQunEuPjWy/x8rwNiz7pPWJ9So32oryni3HKhRMfZ2dAKauBikrZ/FbD9N3u58h5dogV+22uRf3shkQs1NpYVD5YCRdNK+zaajnqzt+z9y//5LK8Bh6DB1J94Ebs3zWmwAs+3gKdUuynwO4rEcveo3chXl3nka30HpIj97UzPuEXiN26qyXoIpbGXaeFKf0K43KB9t01Y6krJyhx/+dhhXVzH/kr9R8m2LAAaez8PlbSL/6L3oO3xEpa99/i9COhxHa0U4BvuCpG+i/6y9ZMv0ZVsx+j4rBYfrvop25VbvsSNM0AU5oi0HlgzFdvcOyyj5UbuSx/LOpVAzYiPWOvIQhx11P7y13p9s6LUdWz07NN58C0G2dDVj6/osMOjhK7befU7vwy1xGV8XPee9/LQwqH3RJi6F+WZqGFXY2r4balaz4fBoVAzakfukiAIxpIP3a/fQds3+Htr/olXsIjZsADXVggklfpAxT52RmMFW4tnYdQA8lqXzQNYWheiHfJa61H9qmgV6b70qv4Tuw+J3HWDI1AUCvzXaht2cvkKpbsoAFT9/AesGVSN8+fiUr5ySpX76YuTdWERo3gb6jfwLAsk9ep/v6I+jWdwAAPYZuzlf//B0Vg8N0H7xpV7w8VTw28eJe72RVsqMTXa21gpmoRxWncDQxDPjcdQ6lE/XkmR2TVcm3XO1cDyUp18a4DqBUHnI6o5sWBuXacNcBlMpDWhhUSdvIdQCl8pDTqT61MCjXtDAo9UMDXO5cC4NybUPXAZTKQwNd7lwLg3JNWwxK/ZC2GFRpCkcTFUDHuhkrVdz6e3HP2eezFgbl0lD036BSrSkD1nW5c6Vc0daCUm1zdjhJC4NyqUuG2laqQDk7Aa2FQbnU03UApfKYthhUSdLCoFTbtDCokqSFQam26aEkVZK0MCjVtv6udqyFQbmkhUGpttW62rEWBuWSFob8sTj4OQl4JOO+cmeZqx1rYVAuNbgOoAA7UdJ5+KGy5Ow5zySrkr/AnvgcB1wCvIX+rVxwVhh0ak/lkrN/+GqVpcDPU7HIt/hMBA7DDz2XhGeAZ/HTrwJ/9uLeusA+wE+A/dDBD7uCFgZVkpzNaatWOS4Vi0zHD/0a+F3w2C+Dm8EPTQeeScKzwKP46UkAXtzbAlsg9gN2A3p1ffSip4VBlSQtDG5dmopFHsQPjQNubGW5YKdeHQOcAyzFD71MY6Hw09cB13lxrwewK7ZI/ATYuguylwItDKok6aEkdx4D/owf2gh4CKjIYp3ewAHBDfzQ58CzQWviefz088DZXtwbAuyLLRT7AoNyH78kaGFQJUlbDG58AByTqhxfCTwKDO7gdjYGfh3c6vFDb9N02Ole/PRdXtwTYBuaWhM/JrsipGC5qx1rYVAuaWHoeguBn6VikSX4/AvYNkfbLQd2Cm5/ARbhh14IisQz+OnLgcu9uNcH2IOmQrFZjvZfjLTFoErSEtcBSkwdcEQqFvkMP3QucFQn7qs/cGhwAz/0CbY18QwwGT/9HwAv7oVpKhJ7A6FOzFRonBUGMca42rcqceFooh+Qdp2jhJyeikVuwA8diD3H4KofUw3wKo2tCZiGnzZe3CsHdqTpaqex2JZIqRqWrEp+4WLHWhiUU+FoYhH6LbEr3J6KRU7ED20BvAH0cx0ow3zgOZr6TnwD4MW9dWjed6KU5gevA3onq5I1LnauhUE5FY4mZgCe6xxF7jVgz1Tl+N7YXszDHedZHQPMoKk1MQU/vRJW9Z1oLBK7U9x9J2Ymq5LOzr/oOQbl2udoYehMc4FDU5Xj64EHyO+iALbvxOjgdjawrEXfieuB64O+E+NoKhRbB+sWi49d7lwLg3JtjusARWwFcEgqFvkan2uwfQoKTS9g/+AGfmgO0Dhkx/P46ReAc7y4tz7N+0509BLcfKGFQZU0LQyd58RULPIOfuhY4AzXYXJkGHBicGto0XfiPvz03UHfiTE07zvR3VHejvqfy51rYVCufe46QJG6MhWL3Icf2hG4xXWYTlKGvYppR+DPQBo/9GLQmngGPx0DYl7c601T34n9KIy+E05bDHryWTkVjia2Aaa6zlFkngQOSlWOXx94BxjiOI8rM2m80sn2nagG8OLexjTvO9HfVcDVGJisSi5wtXMtDMqpcDTRHdvRrdCa+vnqY2CnVOX4lcDLwA6O8+SLGuB1GlsT8F5G34kdaGpNbI/7vhMLklVJZ/M9gxYGlQfC0cS75G5ohlK2CNgxFYt8gh+6CzjGcZ589i2278Sz2Kud5sGqvhN703S10zAH2V5NViXHOdjvKnqOQeUDLQxrrwE4OigKZ6JFYU0GAeODG/ihJE1DdjyBn34QwIt7I2lqTeyOHWG2szk9vwBaGFR+0HMMa++cVCzyNH5oP+AK12EKkBfczgKWB30nnk3ak9g3ADd4ca87tu9E4/mJ0XRO3wktDEphWwyq4+5JxSJX4Yc2A+7H/THyQtcT+GlwAz80l8YiYftOvIjtO7EezftOrJej/U/L0XY6TM8xKOfC0UQPoBr9otIRbwO7pSrHdwfeBDZ3nKfYNWCv9GocsuMN/HRd0HdiNE2tiXF07IKKGqB/sirpbC4G0MKg8kQ4mpiKndBFZe9rYGyqcvw84HEg4jhPKUoDk2nqOzEbIOg7sTtN5ydGZrm9V5JVyd06I2h76Dc0lS9eQgtDe6zEDnfxJT6Xo0XBlRBwcHADPzSLpsNOL+KnnwTw4t4wmloT+9B234kXOzVtlrTFoPJCOJo4AEi4zlFAjk/FInfih44G7nMdRrWqlqa+E88C77boO9F4SewONJ0X2iNZlXzZRdhMWhhUXghHE72B79H5gLNxXSoWOQM/tB3wCvZkqcp/3wHP0zTvxFcAXtzrj+07sQ/wh2RVcqWzhAEtDCpvhKOJydgxbVTbngP2T1WOH4g9Cbqh4zyq496nqTXxX/z0Csd5VnE1tZ9SrXnSdYA8Nws4MlU5vhx4GC0KhW4r4ExscVgY9EHJC1oYVD7RcwxtWwL8PBWLfA/cBOziOI/KrUrszHV5QQuDyhupWORDYLbrHHnIABNSsciH+KHfY+ciUMVlWuN4TflAC4PKNw+6DpCHLkzFIk/gh/YCrnEdRnWKJ1wHyKSFQeWbu1wHyDOTUrHIX/FDmwCT0L5Hxep+1wEy6VVJKu+Eo4n3sFMzlrr3gHGpyvFl2Ovht3KcR3WOGfjp0a5DZNIWg8pHd7sOkAfmAwenKscvx74fWhSKV161FkALg8pP9wH1rkM4VAscmopF5gA+jcMtqGKlhUGpNUnFIl9je4iWqlNTscgU/NBhwIWuw6hO9VbjwHv5RAuDylelejjpplQscgt+aDRwJ50zEYzKH3e6DtAaLQwqXz2MHVumlLwEnI4fGgg8StdMI6ncWUKefgHSwqDyUioWWY7t4VsqUsDhqcrxgu3LEXaaRnWFu/HT1a5DtEYLg8pnE4G8GVisEy3FDnfxHXA9doIXVfzy9ouPFgaVt1KxyLcUf4c3A1SlYpEZ+KHfAKe4DqS6xMv46Q9ch2iLFgaV767GzrNbrC5JxSIP4Yd2xbaQVGm40XWA1dHCoPJaKhb5hDwbRyaHHgF8/NAw4CF0kqJSMRN7cUXe0sKgCsFVrgN0gveBY1OV43sCjwGDHOdRXecy/HRed+DUwqDyXioWmQK84DpHDi0AfpaKRaqBO9BxoUrJbOAe1yHWRAuDKhRnY0/UFro64PBULDIbP3Q+cITrQKpLXY6frnMdYk20MKiCkIpF3gPudZ0jB85IxSKT8UM/Ay5xHUZ1qTnkaU/nlrQwqEJyPoXdr+G2VCwyET80Cns4QYe7KC2X4KdrXYfIhhYGVTCC0UZvcJ2jg14FfocfWgd7srmv4zyqa00HbncdIltaGFShuQx78raQfAEcmqocXw88APzIcR7V9c7ATxdMfxwtDKqgpGKRNHCx6xztsBw4OBWLfIO97HZfx3lU13sMPz3ZdYj20MKgCtGNwNuuQ2TphFQsMhU/dBzwB8dZVNerAc5yHaK9tDCogpOKReqBE7D/6fJZLBWL3I8f2gn4h+swyonr8dOzXIdoLy0MqiClYpH3secb8tV/gPPxQxtgh77o4ThPu62oM+xwazWj/1HNqJuq+ctke0HYvz+oZdRN1ZRdtJh3vmq7A++iFYbDJi1j84nVbHFjNa9/YS/fP+e5FWx9czXHPrJ81XPvnl7D9W+s7NwX1PU+xU7NWnC0MKhCdhmQdB2iFR8BE1KV47tjJ9xZ322cjulRDi9W9Wb6yX2YdlJvnv60jjfm1rHV4DIePqInu21cvtr1T396BT8d3o2PT+3D9JN7s8WgctIrDK/NrWfGKX2oN4bkN/UsrzXcOb2W327fvYteWZcwwK/x08tcB+kILQyqYKVikVrsIaV8GndmEXZuhcXAbcBYt3E6TkTo0912tahtgNp62/Fii0HljBy4+qKweKXhv5/XceI2dlzA7uVC/0qhTKCm3mCMYXktVJTD316r4bQdulNRXlTdOm4ptBPOmbQwqIKWikXewQ7NnQ/qgSNTschM/NDZwATXgdZWfYNhzD+qGfy3Jey7aTd23LBbVut99n0Dg3oJxz+2gm3+r5pfPb6cpTWGvj2EQ7eoYJv/W8om/csI9RDe/qqen29eVAPLzgX+5DrE2tDCoIrBn4F3XYcAzknFIs/ih/YHYq7D5EJ5mTDt5D7M/WNf3vqqnvfnZ9c4q2uAqfMaOGVsBe+d1IfeFUJsij2H8Kcf92DayX24er9KLpy8kov36MFtU2s44t/LuPS/RXGe4ST89GLXIdaGFgZV8FKxyErgMOB7hzHuTsUiV+OHNgPuo8j+b/WvFPbYuBtPz8pu/LcN+wkb9pNVLYzDtuzG1K+b9+96b54tMpsNKOOu6bVMOrwX78+vZ+aCfDoy2G7X46efdB1ibRXVP15VulKxSAo4BjcjsL4F/AY/FAIeB/o7yJBz3y5tYNEK+3YurzU8P7uOzQdm95Gxfp8yNgqV8b/v7If8C7Pr2LLFuhdOXsnFe/agtgHqg79amcCyghhNqFXvUOCHkBppYVBFIxWLJIDLu3i384BDUpXja4B/ASO7eP+dZl61Yc/4Ura+uZrtb13Kvpt248DNKnjko1o2vGYJr8+tJ3LfMva7ZykAXy1p4IB7my7C+fv+lUx4eDlb31zNtK8bOG/Xpit2H/24lu2HljO0bxn9K4WdNyzHu7kaERi9/upPbOepNHAEfjrf+9ZkRYwphiHulbLC0UQ58CywVxfsbiWweyoWeRM/dAVF8m1Rdchh+OmHXIfIFW0xqKIS9Io+GviqC3b3m6AoTECLQimbWExFAbQwqCKUikXmAz8DqjtxN9ekYpG78ENjsf0VVGl6DjjDdYhc00NJqmiFo4n9gCeAXF8k/yxwQKpy/CDsCccNcrx9VRg+AnbGT6ddB8k1bTGoopWKRZ7B9ozO5befmcCRqcrx3YCH0aJQqr4FIsVYFEALgypyqVjkHuCcHG1uMXa4i0XAzcDOOdquKiwrgYPx07NdB+ksWhhU0UvFIn8Drl3LzTQAE1KxyEf4odOA49c+mSpADUAVfvo110E6kxYGVSrOxPZI7qgLUrHIf/BDe5M/YzOprncyfvoB1yE6m558ViUj6OPwT6Cqnaven4pFjsYP/Qjby3ndnIdTheBs/PRVrkN0BS0MqqSEownBTg16SparTAXGBSebXwdGdVY2ldfOx0/n88RQOaWFQZWkcDRxJXD2Gp72DbB9qnL8XOyEOz/r7FwqL/n46Ytch+hKeo5BlaRULPIn4C+reUoNcGgqFvkCuBgtCqXIAGeWWlEAbTGoEheOJv5I6yeTf52KRW7DDx0OTOriWMq9OuBE/PRdroO4oIVBlbxwNDEee1K6MnjoxlQscip+aAzwKtDLVTblxHLgSPz0E66DuKKFQSkgHE3shD2P8CHwk1Tl+HWAt4GNXeZSXS4NHISffsV1EJe0MCgVCEcTw4Clqcrxi4Hngd0cR1Jd6xPg5/jpj10HcU0Lg1It+aGLgQtdx1Bd6ing6GId+6i99KokpX7oWuAZ1yFUl7kSOFCLQhNtMSjVGj9UBvwVOwCfOE6jOscy4Ff46X+5DpJvtDAotTp+aB/gLmCI6ygqp94Dxuv5hNbpoSSlVsdPPw9sDTzuOorKCQNcBeykRaFt2mJQKlt+6BRsZ7ierqOoDvkKOBY//YLrIPlOWwxKZctP3wxsB0xxHUW1232Ap0UhO9piUKq9/JAAvwKuANZxnEat3izgt/jp51wHKSRaGJTqKD+0HvbS1qNdR1E/UIO9DPWv+OkVrsMUGi0MSq0tP/QT4DpgC8dJlPUicCp++iPXQQqVFgalcsEPlQMnABehl7a6MgOI4qefch2k0GlhUCqX/FAv4AzgT0A/x2lKxefYIUzuxU83uA5TDLQwKNUZ/NBAIAqcBPRxnKZYzQP+BtyEn17pOkwx0cKgVGfyQ+sAvwNOAwY5TlMsPsZ2UrsbP13jOkwx0sKgVFfwQz2B44GzgE0cpylUr2OvNHoMP60fXJ1IC4NSXcmepN4f2w8iAnRzGyjvVQMPALfhp99wHaZUaGFQyhU/NAQ4DlskNnUbJu+8AdwGPICfrnYdptRoYVDKNduTenfgcOAQSvdy10+BB7HnDj5wHaaUaWFQKp/YeSB2Bg4FfkHxzzk9A3gMeBg/Pc1xFhXQwqBUPvNDY4C9gtuuFH7fiK+Bl4Lbs/jp2U7TqFZpYVCqUNgT19sBe2IPPY0l/y+B/Rx4E1sIJuscCIVBC4NShcwPDQO2BUZjJxQaBYSBHl2cZBnwP2A6MC24TcdPL+riHCoHtDAoVWzsyewh2P4S4eA2DBgA9McOFd4/uIWA8ja2VAMsAtItfn4NpLCtAfvTT3+b09egnNLCoFSps4UEoPlPP13vJA8gItXGmC4bSkREDgYuBroDtcCFxphHc7yP24BrjDEfish5xpjLcrn9XNLCoJTKO11ZGERkNPAQsK8xZraIbAI8B/zCGDOjk/bZpYWvvXRqT6VUQRCRl0RkbPD7QBFJBb8fJyIPi8jTIjJTRK7MWOdEEfkkWPdWEZnYyqbPAi4zxswGCH5eDpydsd/rROQ1EXlfRHYIHt8heOy94OfI4PFyEblKRJIiMkNEfp+ZX0RiQE8RmSYi94rIJSJyekbmv4rIabl/B7On3fGVUsVgDLANsBL4n4j8HajHDse9LbAEO4HP9FbWHYUdlC/TO9jBDxv1NsbsIiK7AbcDW2EH89vNGFMnIvsAl2H7n/wGe35nm2DZupkbNsZEReRUY8wYABEJAw8D14tIGXAUsENH3oRc0cKglCoGLxhj0gAi8iG2Y+BA4GVjzMLg8X8Dm7WyrgAtj6m3fOxfAMaY/4pIPxHpD/QF4iIyInhuRfDcfYB/GGPqgnUWri64MSYlIgtEZBtgPeA9Y8yC7F5259BDSUqpQlFH02dWZYtlmfMx1GO/9ArZ+QDbJyTTtsCHGfdbFg4DXAJMNsZsBRyUkam1QrMmt2HHzToe2yJxSguDUqpQpLAd/AAOy+L5bwG7i8g6ItINe5inNVcB5waHdBoP7ZwHXJ3xnCODZeOAdNA6CQFfBsuPy3jus8DJwT5peSgpUCsiFRn3HwF+CmwPPJPFa+tUeihJKZWPeonI3Iz712A/wCeJyDHY8wWrZYz5UkQuw/a8/grbAki38rxpInIO8ETwYV0L/MkYMy3jad+LyGvYIUlOCB67Enso6Y8t8tyGPWQ1Q0RqgVuBlie9bwmWTzXGTDDG1IjIZGCRMcbZZcKN9HJVpVTREpE+xpjq4Nv7I8DtxphH2rmNl4CzjDHvdEbGYB9lwFTgcGPMzM7aT7b0UJJSqpj5IjINeB+YDTzqNE0rRGRLYBb2BLrzogDaYlBKKdWCthiUUko1o4VBKaVUM1oYlFJKNaOFQSmlVDNaGJRSSjWjhUEppVQz/w85cAWcWH6VywAAAABJRU5ErkJggg==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Google Shape;95;p2"/>
          <p:cNvSpPr txBox="1">
            <a:spLocks/>
          </p:cNvSpPr>
          <p:nvPr/>
        </p:nvSpPr>
        <p:spPr>
          <a:xfrm>
            <a:off x="765175" y="1708581"/>
            <a:ext cx="9833553" cy="362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buFont typeface="Wingdings" panose="05000000000000000000" pitchFamily="2" charset="2"/>
              <a:buChar char="Ø"/>
            </a:pPr>
            <a:r>
              <a:rPr lang="en-US" sz="1800" b="1" dirty="0"/>
              <a:t>CNN model with 2 </a:t>
            </a:r>
            <a:r>
              <a:rPr lang="en-US" sz="1800" b="1" dirty="0" smtClean="0"/>
              <a:t>classes and </a:t>
            </a:r>
            <a:r>
              <a:rPr lang="en-US" sz="1800" b="1" dirty="0"/>
              <a:t>CNN model with 3 classes using stratify sampling </a:t>
            </a:r>
            <a:r>
              <a:rPr lang="en-US" sz="1800" b="1" dirty="0" smtClean="0"/>
              <a:t>, found </a:t>
            </a:r>
            <a:r>
              <a:rPr lang="en-US" sz="1800" b="1" dirty="0"/>
              <a:t>that accuracy and recall of </a:t>
            </a:r>
            <a:r>
              <a:rPr lang="en-US" sz="1800" b="1" dirty="0" smtClean="0"/>
              <a:t>pneumonia </a:t>
            </a:r>
            <a:r>
              <a:rPr lang="en-US" sz="1800" b="1" dirty="0"/>
              <a:t>class (class 1) are </a:t>
            </a:r>
            <a:r>
              <a:rPr lang="en-US" sz="1800" b="1" dirty="0" smtClean="0"/>
              <a:t>higher for </a:t>
            </a:r>
            <a:r>
              <a:rPr lang="en-US" sz="1800" b="1" dirty="0"/>
              <a:t>model with 2 </a:t>
            </a:r>
            <a:r>
              <a:rPr lang="en-US" sz="1800" b="1" dirty="0" smtClean="0"/>
              <a:t>classes.</a:t>
            </a:r>
            <a:endParaRPr lang="en-US" sz="1800" b="1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dirty="0"/>
              <a:t>CNN model </a:t>
            </a:r>
            <a:r>
              <a:rPr lang="en-US" sz="1800" b="1" dirty="0" smtClean="0"/>
              <a:t>with augmenting </a:t>
            </a:r>
            <a:r>
              <a:rPr lang="en-US" sz="1800" b="1" dirty="0"/>
              <a:t>the images </a:t>
            </a:r>
            <a:r>
              <a:rPr lang="en-US" sz="1800" b="1" dirty="0" smtClean="0"/>
              <a:t>, slightly </a:t>
            </a:r>
            <a:r>
              <a:rPr lang="en-US" sz="1800" b="1" dirty="0"/>
              <a:t>increase in recall percentage with relatively no change in test accuracy and slight </a:t>
            </a:r>
            <a:r>
              <a:rPr lang="en-US" sz="1800" b="1" dirty="0" smtClean="0"/>
              <a:t> decrease </a:t>
            </a:r>
            <a:r>
              <a:rPr lang="en-US" sz="1800" b="1" dirty="0"/>
              <a:t>in train </a:t>
            </a:r>
            <a:r>
              <a:rPr lang="en-US" sz="1800" b="1" dirty="0" smtClean="0"/>
              <a:t>accuracy.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dirty="0" smtClean="0"/>
              <a:t>VGG </a:t>
            </a:r>
            <a:r>
              <a:rPr lang="en-US" sz="1800" b="1" dirty="0"/>
              <a:t>16 trainable -False has shown relatively higher accuracy when </a:t>
            </a:r>
            <a:r>
              <a:rPr lang="en-US" sz="1800" b="1" dirty="0" smtClean="0"/>
              <a:t>compared to </a:t>
            </a:r>
            <a:r>
              <a:rPr lang="en-US" sz="1800" b="1" dirty="0"/>
              <a:t>VGG trainable- True</a:t>
            </a:r>
            <a:r>
              <a:rPr lang="en-US" sz="1800" b="1" dirty="0" smtClean="0"/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dirty="0"/>
              <a:t>Dense net has given highest </a:t>
            </a:r>
            <a:r>
              <a:rPr lang="en-US" sz="1800" b="1" dirty="0" smtClean="0"/>
              <a:t>training accuracy </a:t>
            </a:r>
            <a:r>
              <a:rPr lang="en-US" sz="1800" b="1" dirty="0"/>
              <a:t>among all the techniques but </a:t>
            </a:r>
            <a:r>
              <a:rPr lang="en-US" sz="1800" b="1" dirty="0" smtClean="0"/>
              <a:t>quite </a:t>
            </a:r>
            <a:r>
              <a:rPr lang="en-US" sz="1800" b="1" dirty="0"/>
              <a:t>less recall percentage</a:t>
            </a:r>
            <a:r>
              <a:rPr lang="en-US" sz="1800" b="1" dirty="0" smtClean="0"/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dirty="0" smtClean="0"/>
              <a:t>Inception </a:t>
            </a:r>
            <a:r>
              <a:rPr lang="en-US" sz="1800" b="1" dirty="0"/>
              <a:t>net is the best among all transfer learning models  </a:t>
            </a:r>
            <a:r>
              <a:rPr lang="en-US" sz="1800" b="1" dirty="0" smtClean="0"/>
              <a:t>and highest </a:t>
            </a:r>
            <a:r>
              <a:rPr lang="en-US" sz="1800" b="1" dirty="0"/>
              <a:t>recall percentage which is the main moto of this project to focus on decreasing the false negative rate in health care </a:t>
            </a:r>
            <a:r>
              <a:rPr lang="en-US" sz="1800" b="1" dirty="0" smtClean="0"/>
              <a:t>domain.</a:t>
            </a:r>
            <a:endParaRPr lang="en-US" sz="1800" b="1" dirty="0"/>
          </a:p>
        </p:txBody>
      </p:sp>
      <p:sp>
        <p:nvSpPr>
          <p:cNvPr id="5" name="AutoShape 4" descr="data:image/png;base64,iVBORw0KGgoAAAANSUhEUgAAAfsAAAFNCAYAAAAHGMa6AAAAOXRFWHRTb2Z0d2FyZQBNYXRwbG90bGliIHZlcnNpb24zLjUuMywgaHR0cHM6Ly9tYXRwbG90bGliLm9yZy/NK7nSAAAACXBIWXMAAAsTAAALEwEAmpwYAAApGUlEQVR4nO3de5wV9X3/8debiwIqKrr6U1YFEzQKXhIRtUmN8VLAqGirCbQqXiqNpVXTkCgmv0ST0GrjrWolVWNAoyBqjMao0RCJTTQgGBAQjURRNhBBVAQDBvDTP+a7Oi5nd8/CObvs7Pv5eMzjzHzn9p1ze5/5zpwZRQRmZmZWXJ3augJmZmZWXQ57MzOzgnPYm5mZFZzD3szMrOAc9mZmZgXnsDczMys4h73ZFkjSIknHtnCePpJCUpdq1avB+rpL+qmklZLuaaV1tvh5MTOHvXUAkj4j6akUSm9K+o2kQ9u6XgVwKrArsFNEnFaJBUrqKek6Sa9JWi1pYRreuRLLb2Sdl0n6UTPTLJK0JtWpvruxWnUyqzSHvRWapJ7AQ8ANQC+gN3A58F5b1qsg9gJ+HxHrWzpjqdYHSVsBU4H+wBCgJ/BXwApg0OZVtSJOjIhtc92/tHWFzMrlsLei2wcgIiZFxIaIWBMRj0XEc/UTSDpH0gJJb0n6uaS9UvnFkn5bH0ySzpc0X1K3hiuRtKOkhyQtT8t5SFJtbvw0Sd9JrQqrJD2W31uVdIakVyWtkPT1pjYoNZ9fnaZfKenXkrqXmO7stF2rJL0s6Z9y43ZOdXw7tXb8r6ROue3+Y5rvRUnHlFj25cA3gS+mvdxzJXWS9I1Ur2WSbpe0fZq+/hDDuZJeA35ZYtPOBPYETomI5yPi/YhYFhHfiYiHc9MdLOm5tO13518PSSdImp226ylJB+bGbbRdkoYAl+a2Y05Tz30pksZLujc3fKWkqcqU8774bqrramWHRXaSdKekdyQ9I6lPmlaSrk3P7cr0HAxoaX2tg4oId+4K25HtHa4AJgJDgR0bjD8ZWAjsB3QBvgE8lcZ1Ap4ELgP6AW8Bn2xkPTsBfwf0ALYD7gF+khs/DfgD2Y+P7mn4ijRuf2A1cCSwNXANsB44tpF1/XeavzfQmWzvd2ugDxBAlzTd54GPAQI+C/wZ+FQa9x/A94GuqfvrNN2+wGJg9zRdH+BjjdTjMuBHueFz0nO5N7At8GPgjtxyArgd2AboXmJ5k4GJzbyei4AZwO5kLTULgC+lcZ8ClgGHpedlZJp+66a2q+F2NLHexl6PHsDvgbPS8/gGUNuC98XC9DptDzyflnUs2fvxduCHadrBwCxgh/Ra7Qfs1tafMXfto2vzCrhzV+0ufSlOAOpSiD4I7JrGPQKcm5u2UwrFvdJwH+DNFCpjW7DOg4G3csPTgG/khv8ZeDT1fxOYnBu3DfCXUuGS6rcGOKjEuPpA7dJInX4CXJj6vw08AHy8wTQfT4F5LNC1mW38SEiSNcH/c254X2BdCq36uu3dxPIeJ/0AamKaRcDpueH/BL6f+scD32kw/YtkP3Qa3a6G29HEelcDb+e683LjB6X3yavAiBa+L76eG74aeCQ3fCIwO/UfTfZD4HCgU1t9nty1z87N+FZ4EbEgIs6KiFpgANle4XVp9F7Af6Vm37fJvrBFttdMRCwCniALq/9ubB2Sekj6n9SE/Q5Zi8AOkjrnJvtTrv/PZHu/pPosztX3XbLWiFJ2BrqRtRI0SdLQdBjizbRtx6f5Ab5Htkf5WGrivySteyFwEVkALpM0WdLuza0rtx2v5oZfJQv6XXNli2ncCmC3MtbT2PO4F/CV+tcybfMeZHvzm7Nd9U6OiB1y3S31IyJiBvAy2XtnSn15me+L13P9a0oMb5vW8UvgRrL34euSblZ2TopZsxz21qFExAtke/n1xzoXA//U4Eu8e0Q8BSDpeOAIsr3W7zWx6K+Q7ckeFhE9yZrkIfvyb85SslAirbMHWfNvKW8Aa8mafRslaWvgPuAqslaMHYCH6+sTEasi4isRsTfZ3uO/1R+bj4i7IuIzZOEZwJVlbAPAkjRPvT3JWlLy4dXUbTZ/AQyWtE2Z62toMTCuwWvZIyImQZPbtdm3/pQ0muxwwRLga7lRm/O+2EhEXB8Rh5CdxLgP8NVNrrR1KA57KzRJn5D0lfqToiTtAYwAfpsm+T4wVlL/NH57Sael/p2BHwD/SHb898QU/qVsR7YX9rakXsC3WlDNe4ETlP1FcCuyJvaSn82IeB+4DbhG0u6SOks6IoV73lZk4bMcWC9pKPA39SPTiWwflyTgHWADsEHSvpKOTstbm7ZpQ5nbMQn4sqS+krYF/h24O8o/W/8OssC+L71undLJapc28bzn3QJ8SdJh6WS2bSR9XtJ2zWzX60AfpRMUW0rSPsB3gdOBM4CvSTo4jd6c90XD9Ryatq0r8G7ajnJfG+vgHPZWdKvITtiaLuldspCfR7bHRUTcT7aHNzk1s84jO5EP4GbggYh4OCJWAOcCt0oqtdd9HdmJd2+kdTxabgUjYj4wGriLbC//LbLzCxozBpgLPEN22OFKGnyWI2IVcAFZk/JbwN+TnatQrx/ZnvRq4GngpoiYRvYD4Yq0HX8CdiE7W70ct5EF9pPAK2Rh9K9lzktEvEd2TP0FsuP375CdjLczML2M+WcC55E1db9FdpjirDS6qe2qvyDQCknPNrGKn+qj/7O/X9k/NX4EXBkRcyLipbTcO9IPi+vYxPdFCT3JftC8RXaIZAVZy41ZsxSx2S1YZmZmtgXznr2ZmVnBOezNzMwKzmFvZmZWcFUL+3T26+xc946kiyT1kvS4pJfS4465ecYqu/HFi5IG58oPkTQ3jbs+nUFsZmZmZWiVE/TSBST+SHZW9GjgzYi4Il3IY8eIuFjS/mR/3RlEdnGOXwD7RMQGSTOAC8nOZn0YuD4iHql6xc3MzAqgVe57DRwD/CEiXpU0DDgqlU8ku1zkxcAwskuGvge8ImkhMEjSIqBnRDwNIOl2suuZNxn2O++8c/Tp06fiG2JmZrYlmjVr1hsRUVNqXGuF/XCyvXbIrua1FCAilkraJZX35sMLnUD2P+PeZNfWritR3qQ+ffowc+bMza23mZlZuyDp1cbGVf0EvXRFsJP48MIVjU5aoiyaKC+1rlGSZkqauXz58pZV1MzMrKBa42z8ocCzEVF/fezXJe0GkB6XpfI6ctcHB2rJrjNdl/oblm8kIm6OiIERMbCmpmRLhpmZWYfTGmE/gg+b8CG7ZOfI1D+S7Dab9eXDJW0tqS/Z5TxnpCb/VZIOT2fhn5mbx8zMzJpR1WP26e5dxwH/lCu+Apgi6VzgNeA0yK4PLmkK8DzZnbJGR0T9TR7OJ7tTWXeyE/N8Jr6ZmVXEunXrqKurY+3atW1dlbJ069aN2tpaunbtWvY8hb02/sCBA8Mn6JmZWXNeeeUVtttuO3baaSe29Mu4RAQrVqxg1apV9O3b9yPjJM2KiIGl5vMV9MzMrENbu3Ztuwh6AEnstNNOLW6FcNibmVmH1x6Cvt6m1NVhb2ZmVnAOezMzs4Jz2JuZmW2id999l89//vMcdNBBDBgwgLvvvptZs2bx2c9+lkMOOYTBgwezdOlSVq5cyb777suLL74IwIgRI7jllltarZ6tdblcMzOzwnn00UfZfffd+dnPfgbAypUrGTp0KA888AA1NTXcfffdfP3rX+e2227jxhtv5KyzzuLCCy/krbfe4rzzzmu1ejrszaps/DNPtnUVWtX5hx7Z1lUwazUHHHAAY8aM4eKLL+aEE05gxx13ZN68eRx33HEAbNiwgd122w2A4447jnvuuYfRo0czZ86cVq2nw97MzGwT7bPPPsyaNYuHH36YsWPHctxxx9G/f3+efvrpjaZ9//33WbBgAd27d+fNN9+ktra2xBKrw8fszczMNtGSJUvo0aMHp59+OmPGjGH69OksX778g7Bft24d8+fPB+Daa69lv/32Y9KkSZxzzjmsW7eu1erpPXszM7NNNHfuXL761a/SqVMnunbtyvjx4+nSpQsXXHABK1euZP369Vx00UV07dqVW2+9lRkzZrDddttx5JFH8t3vfpfLL7+8VerpsDczM9tEgwcPZvDgwRuVP/nkxufqLFiw4IP+a665pqr1asjN+GZmZgXnsDczMys4h72ZmVnBOezNzMwKzmFvZmZWcA57MzOzgnPYm5mZtTFJnHHGGR8Mr1+/npqaGk444YSKLN//szczM8up9P0syrlfxDbbbMO8efNYs2YN3bt35/HHH6d3794Vq4P37M3MzLYAQ4cO/eDueZMmTWLEiBEVW7bD3szMbAswfPhwJk+ezNq1a3nuuec47LDDKrZsh72ZmdkW4MADD2TRokVMmjSJ448/vqLL9jF7MzOzLcRJJ53EmDFjmDZtGitWrKjYch32ZmZmW4hzzjmH7bffngMOOIBp06ZVbLluxjczM9tC1NbWcuGFF1Z8ud6zNzMzyynnr3KVtnr16o3KjjrqKI466qiKLN979mZmZgXnsDczMys4h72ZmVnBOezNzMwKrqphL2kHSfdKekHSAklHSOol6XFJL6XHHXPTj5W0UNKLkgbnyg+RNDeNu16SqllvMzOzIqn2nv1/AY9GxCeAg4AFwCXA1IjoB0xNw0jaHxgO9AeGADdJ6pyWMx4YBfRL3ZAq19vMzKwwqhb2knoCRwI/AIiIv0TE28AwYGKabCJwcuofBkyOiPci4hVgITBI0m5Az4h4OiICuD03j5mZWbvXuXNnDj744A+6RYsWVXT51fyf/d7AcuCHkg4CZgEXArtGxFKAiFgqaZc0fW/gt7n561LZutTfsHwjkkaRtQCw5557Vm5LzMysw1izZmpFl9e9+zFlTNOd2bNnV3S9edVsxu8CfAoYHxGfBN4lNdk3otRx+GiifOPCiJsjYmBEDKypqWlpfc3MzAqpmmFfB9RFxPQ0fC9Z+L+emuZJj8ty0++Rm78WWJLKa0uUm5mZFcKaNWs+aMI/5ZRTKr78qjXjR8SfJC2WtG9EvAgcAzyfupHAFenxgTTLg8Bdkq4Bdic7EW9GRGyQtErS4cB04EzghmrV28zMrLVVuxm/2tfG/1fgTklbAS8DZ5O1JkyRdC7wGnAaQETMlzSF7MfAemB0RGxIyzkfmAB0Bx5JnZmZmZWhqmEfEbOBgSVGlTxbISLGAeNKlM8EBlS0cmZmZh2Er6BnZmZWcL7FrZmZWU45f5WrtFK3uK0k79mbmZkVnMPezMys4Bz2ZmZmBeewNzOzDi+79Ur7sCl1ddibmVmH1q1bN1asWNEuAj8iWLFiBd26dWvRfD4b38zMOrTa2lrq6upYvnx5W1elLN26daO2trb5CXMc9mZm1qF17dqVvn37tnU1qsrN+GZmZgXnsDczMys4N+OXMP6ZJ9u6Cq3m/EOPbOsqmJlZlXnP3szMrOAc9mZmZgXnsDczMys4h72ZmVnBOezNzMwKzmFvZmZWcA57MzOzgnPYm5mZFZzD3szMrOAc9mZmZgXnsDczMys4h72ZmVnBOezNzMwKzmFvZmZWcA57MzOzgnPYm5mZFZzD3szMrOC6VHPhkhYBq4ANwPqIGCipF3A30AdYBHwhIt5K048Fzk3TXxARP0/lhwATgO7Aw8CFERHVrLuZbZo1a6a2dRVaTffux7R1FczK0hp79p+LiIMjYmAavgSYGhH9gKlpGEn7A8OB/sAQ4CZJndM844FRQL/UDWmFepuZmRVCWzTjDwMmpv6JwMm58skR8V5EvAIsBAZJ2g3oGRFPp73523PzmJmZWTOqHfYBPCZplqRRqWzXiFgKkB53SeW9gcW5eetSWe/U37DczMzMylDVY/bApyNiiaRdgMclvdDEtCpRFk2Ub7yA7AfFKIA999yzpXU1MzMrpKru2UfEkvS4DLgfGAS8nprmSY/L0uR1wB652WuBJam8tkR5qfXdHBEDI2JgTU1NJTfFzMys3aranr2kbYBOEbEq9f8N8G3gQWAkcEV6fCDN8iBwl6RrgN3JTsSbEREbJK2SdDgwHTgTuKFa9TYz29KNf+bJtq5Cqzr/0CPbugrtXjWb8XcF7pdUv567IuJRSc8AUySdC7wGnAYQEfMlTQGeB9YDoyNiQ1rW+Xz417tHUmdmZmZlqFrYR8TLwEElylcAJf+cGhHjgHElymcCAypdRzMzs47AV9AzMzMrOIe9mZlZwTnszczMCs5hb2ZmVnAOezMzs4Jz2JuZmRWcw97MzKzgHPZmZmYF57A3MzMrOIe9mZlZwTnszczMCs5hb2ZmVnAOezMzs4Jz2JuZmRWcw97MzKzgHPZmZmYF57A3MzMrOIe9mZlZwTnszczMCs5hb2ZmVnAOezMzs4Jz2JuZmRWcw97MzKzgHPZmZmYF57A3MzMrOIe9mZlZwTnszczMCs5hb2ZmVnAOezMzs4Jz2JuZmRVc1cNeUmdJv5P0UBruJelxSS+lxx1z046VtFDSi5IG58oPkTQ3jbtekqpdbzMzs6JojT37C4EFueFLgKkR0Q+YmoaRtD8wHOgPDAFuktQ5zTMeGAX0S92QVqi3mZlZIVQ17CXVAp8Hbs0VDwMmpv6JwMm58skR8V5EvAIsBAZJ2g3oGRFPR0QAt+fmMTMzs2ZUe8/+OuBrwPu5sl0jYilAetwllfcGFuemq0tlvVN/w/KNSBolaaakmcuXL6/IBpiZmbV3Xaq1YEknAMsiYpako8qZpURZNFG+cWHEzcDNAAMHDiw5jX3UmjVT27oKrap792PaugpmZq2uamEPfBo4SdLxQDegp6QfAa9L2i0ilqYm+mVp+jpgj9z8tcCSVF5botzMzMzKULVm/IgYGxG1EdGH7MS7X0bE6cCDwMg02UjggdT/IDBc0taS+pKdiDcjNfWvknR4Ogv/zNw8ZmZm1oxq7tk35gpgiqRzgdeA0wAiYr6kKcDzwHpgdERsSPOcD0wAugOPpM7MzDqAjnS4sVqHGpsNe0nbAGsi4n1J+wCfAB6JiHXlriQipgHTUv8KoOTWRMQ4YFyJ8pnAgHLXZ2ZmZh8qpxn/SaCbpN5k/4s/m2wv28zMzNqBcsJeEfFn4G+BGyLiFGD/6lbLzMzMKqWssJd0BPAPwM9SWVsc6zczM7NNUE7YXwSMBe5PJ9HtDTxR1VqZmZlZxTS7hx4RvwJ+lU7UIyJeBi6odsXMzMysMprds5d0hKTnSTezkXSQpJuqXjMzMzOriHKa8a8DBgMrACJiDnBkFetkZmZmFVTWFfQiYnGDog0lJzQzM7MtTjln1S+W9FdASNqK7Hj9gmbmMTMzsy1EOXv2XwJG8+GtZg9Ow2ZmZtYOlHM2/htk/7E3MzOzdqica+P/kBL3j4+Ic6pSIzMzM6uoco7ZP5Tr7wacgu8nb2Zm1m6U04x/X35Y0iTgF1WrkZmZmVVUWX+9a6AfsGelK2JmZmbVUc4x+1Vkx+yVHv8EXFzlepmZmVmFlNOMv11rVMTMzMyqo9Gwl/SppmaMiGcrXx0zMzOrtKb27K9uYlwAR1e4LmZmZlYFjYZ9RHyuNStiZmZm1VHO/+yRNADYn+x/9gBExO3VqpSZmZlVTjln438LOIos7B8GhgK/Bhz2ZmZm7UA5/7M/FTgG+FNEnA0cBGxd1VqZmZlZxZQT9msj4n1gvaSewDJg7+pWy8zMzCqlqb/e3QhMAmZI2gG4BZgFrAZmtErtzMzMbLM1dcz+JeAqYHeygJ8EHAf0jIjnWqFuZmZmVgGNNuNHxH9FxBHAkcCbwA+BR4CTJfVrpfqZmZnZZmr2mH1EvBoRV0bEJ4G/J7vF7QtVr5mZmZlVRLNhL6mrpBMl3Um2Z/974O+qXjMzMzOriEbDXtJxkm4D6oBRZP+x/1hEfDEiftLcgiV1kzRD0hxJ8yVdnsp7SXpc0kvpccfcPGMlLZT0oqTBufJDJM1N466XpM3YZjMzsw6lqT37S4Gngf0i4sSIuDMi3m3Bst8Djo6Ig4CDgSGSDgcuAaZGRD9gahpG0v7AcKA/MAS4SVLntKzxZD84+qVuSAvqYWZm1qE1dYLe5yLiloh4c1MWHJnVabBr6gIYBkxM5ROBk1P/MGByRLwXEa8AC4FBknYj+wfA0xERZFfuq5/HzMzMmlHORXU2maTOkmaTXYjn8YiYDuwaEUsB0uMuafLewOLc7HWprHfqb1huZmZmZahq2EfEhog4GKgl20sf0MTkpY7DRxPlGy9AGiVppqSZy5cvb3F9zczMiqiqYV8vIt4GppEda389Nc2THpelyeqAPXKz1QJLUnltifJS67k5IgZGxMCamppKboKZmVm7VbWwl1STLrOLpO7AsWT/z38QGJkmGwk8kPofBIZL2lpSX7IT8Wakpv5Vkg5PZ+GfmZvHzMzMmlHW/ew30W7AxHRGfSdgSkQ8JOlpYIqkc4HXgNMAImK+pCnA88B6YHREbEjLOh+YAHQn+6//I1Wst5mZWaFULezT9fM/WaJ8Bdktc0vNMw4YV6J8JtDU8X4zMzNrRKscszczM7O247A3MzMrOIe9mZlZwTnszczMCs5hb2ZmVnAOezMzs4Jz2JuZmRWcw97MzKzgHPZmZmYF57A3MzMrOIe9mZlZwTnszczMCs5hb2ZmVnAOezMzs4Jz2JuZmRWcw97MzKzgHPZmZmYF57A3MzMrOIe9mZlZwTnszczMCs5hb2ZmVnAOezMzs4Jz2JuZmRWcw97MzKzgHPZmZmYF57A3MzMrOIe9mZlZwTnszczMCs5hb2ZmVnAOezMzs4KrWthL2kPSE5IWSJov6cJU3kvS45JeSo875uYZK2mhpBclDc6VHyJpbhp3vSRVq95mZmZFU809+/XAVyJiP+BwYLSk/YFLgKkR0Q+YmoZJ44YD/YEhwE2SOqdljQdGAf1SN6SK9TYzMyuUqoV9RCyNiGdT/ypgAdAbGAZMTJNNBE5O/cOAyRHxXkS8AiwEBknaDegZEU9HRAC35+YxMzOzZrTKMXtJfYBPAtOBXSNiKWQ/CIBd0mS9gcW52epSWe/U37DczMzMylD1sJe0LXAfcFFEvNPUpCXKoonyUusaJWmmpJnLly9veWXNzMwKqKphL6krWdDfGRE/TsWvp6Z50uOyVF4H7JGbvRZYksprS5RvJCJujoiBETGwpqamchtiZmbWjlXzbHwBPwAWRMQ1uVEPAiNT/0jggVz5cElbS+pLdiLejNTUv0rS4WmZZ+bmMTMzs2Z0qeKyPw2cAcyVNDuVXQpcAUyRdC7wGnAaQETMlzQFeJ7sTP7REbEhzXc+MAHoDjySOjMzMytD1cI+In5N6ePtAMc0Ms84YFyJ8pnAgMrVzszMrOPwFfTMzMwKzmFvZmZWcA57MzOzgnPYm5mZFZzD3szMrOAc9mZmZgXnsDczMys4h72ZmVnBOezNzMwKzmFvZmZWcA57MzOzgnPYm5mZFZzD3szMrOAc9mZmZgXnsDczMys4h72ZmVnBOezNzMwKzmFvZmZWcA57MzOzgnPYm5mZFZzD3szMrOAc9mZmZgXnsDczMys4h72ZmVnBOezNzMwKzmFvZmZWcA57MzOzgnPYm5mZFZzD3szMrOCqFvaSbpO0TNK8XFkvSY9Leik97pgbN1bSQkkvShqcKz9E0tw07npJqladzczMiqiae/YTgCENyi4BpkZEP2BqGkbS/sBwoH+a5yZJndM844FRQL/UNVymmZmZNaFqYR8RTwJvNigeBkxM/ROBk3PlkyPivYh4BVgIDJK0G9AzIp6OiABuz81jZmZmZWjtY/a7RsRSgPS4SyrvDSzOTVeXynqn/oblZmZmVqYt5QS9Usfho4ny0guRRkmaKWnm8uXLK1Y5MzOz9qy1w/711DRPelyWyuuAPXLT1QJLUnltifKSIuLmiBgYEQNramoqWnEzM7P2qrXD/kFgZOofCTyQKx8uaWtJfclOxJuRmvpXSTo8nYV/Zm4eMzMzK0OXai1Y0iTgKGBnSXXAt4ArgCmSzgVeA04DiIj5kqYAzwPrgdERsSEt6nyyM/u7A4+kzszMzMpUtbCPiBGNjDqmkenHAeNKlM8EBlSwamZmZh3KlnKCnpmZmVWJw97MzKzgHPZmZmYF57A3MzMrOIe9mZlZwTnszczMCs5hb2ZmVnAOezMzs4Jz2JuZmRWcw97MzKzgHPZmZmYF57A3MzMrOIe9mZlZwTnszczMCs5hb2ZmVnAOezMzs4Jz2JuZmRWcw97MzKzgHPZmZmYF57A3MzMrOIe9mZlZwTnszczMCs5hb2ZmVnAOezMzs4Jz2JuZmRWcw97MzKzgHPZmZmYF57A3MzMrOIe9mZlZwTnszczMCq7dhL2kIZJelLRQ0iVtXR8zM7P2ol2EvaTOwH8DQ4H9gRGS9m/bWpmZmbUP7SLsgUHAwoh4OSL+AkwGhrVxnczMzNqF9hL2vYHFueG6VGZmZmbN6NLWFSiTSpTFRhNJo4BRaXC1pBerWqsC+GfYGXijrethxeH3lFWa31Nl26uxEe0l7OuAPXLDtcCShhNFxM3Aza1VqSKQNDMiBrZ1Paw4/J6ySvN7avO1l2b8Z4B+kvpK2goYDjzYxnUyMzNrF9rFnn1ErJf0L8DPgc7AbRExv42rZWZm1i60i7AHiIiHgYfbuh4F5MMeVml+T1ml+T21mRSx0XluZmZmViDt5Zi9mZmZbSKHfRuTtLqV13eypOckvSBprqSTq7COW+uvcCjp0kovvy1JCklX54bHSLqsBfOfJenGqlSu9Pq2knSdpD9IeknSA5JqK7yO3SXdm/oPlnT8Jiyjq6RZJcoXSbovN3yqpAnNLOsoSX/VyLizJL0v6cBc2TxJfVpa500lqY+kea21vra2uZ+ZCtVhmqQOfTa/w74DkXQQcBUwLCI+AZwEXJX/4quEiPjHiHg+DRYq7IH3gL+VtHNbV6RM/w5sB+wTEf2AnwA/llTq2hWbJCKWRMSpafBgoMVhD3wGeKqRcQMl9W/Bso4CSoZ9Ugd8vQXL+4h0+W4r32Z9ZiS1m3PLtmQO+y1Q/leopJ0lLUr9Z0n6saRH017af+bmOVfS79O8tzSy9zgG+PeIeAUgPf4H8NXceq+T9FTa2xmUygelst+lx31TeWdJV6UWguck/Wu+/pKuALpLmi3pTknfkXRhrs7jJF1Q+WewqtaTnSz05YYjJO0laWp6LqZK2rOcBTbc08vv+aTn8kpJM9Lr+9epvIekKWldd0ua3nDPRVIP4GzgyxGxASAifkj25Xt0Wu8Lkiam5dyb5kHSNyU9k94HN9f/OJD0cUm/kDRH0rOSPlZff2V/i/028MX0mn8xvU9r0rydlN3IqtSX/hDgkUaeoqso8aNRUi9JP0l1/62kA9Me+peAL6c6/HWJ5T0E9K9/HzdY5oj0fp4n6cpc+WpJ35Y0HTgiDV8paVZ6Pgal1+plSSelefpI+t/0PD2rRlobOoAWf2YkTZB0jaQngCvT8HhJT6Tn+LOSbpO0QLmWnjTNTEnzJV3eWhvYLkSEuzbsgNUlyqYBA1P/zsCi1H8W8DKwPdANeJXsYkO7A4uAXkBX4H+BG0ss91ngoAZlBwHP5tZ7S+o/EpiX+nsCXVL/scB9qf984L7cuF4l6r86t64+uXV1Av4A7NTWr0FLX6/0fCxKr8MY4LI07qfAyNR/DvCTEvOf1fC1Sc/LvNxwfpnTgKtT//HAL3LT/E/qH0D2hTqwwXIPBH5Xog7XAhek9Qbw6VR+GzAm/1qm/juAE1P/dOCU1N8N6JGvf8PtA74FXJT6/6b+vVOiTjOAHiXKFwG7AguAjwOnAhPSuBuAb6X+o4HZqf+y+u1o7PkHzgQmprJ5aRt2B14Dasj+qfRL4OQ0TQBfyC0ngKGp/37gMbLP3kG5evQAuqX+fsDMUq930Ts24TMDTCD7UdY5NzyZ7Gqqw4B3gAPIvkdmAQfn37dkf9GeBhyY+xwNrPa2bsmd9+zbn6kRsTIi1gLPk10ecRDwq4h4MyLWAfc0Mq/Y+DLDDcsmAUTEk0BPSTuQfUDvSXuf1wL1TarHAt+PiPVpnjebqnhELAJWSPok2Rf/7yJiRfObvGWJiHeA28kCM+8I4K7UfwdZ03Ql/Dg9ziILCtKyJ6f6zAOeKzFfqde7YfniiPhN6v8RH9b5c6m1YC5ZkPaXtB3QOyLuT+tdGxF/bqbut5EFK2Rf5j/cqDLS7sCbTSxrA/A9YGyD8s+QPc9ExC+BnSRt30x96t0FHC6pb67sUGBaRCxP7+k7yX701tfhvty0fwEeTf1zyT5/61J/n1TeFbglPYf3kN2xs0PaxM/MPZFapJKfRpbcc4HXI2JuRLwPzOfD5/wLkp4Ffkf2PdVhn/OGHPZbpvV8+Np0azDuvVz/BrI9kHKPv84HGp6k8imyHw31GoZDAN8BnoiIAcCJuTo1FiZNuZVs7+pssiBor64DzgW2aWKacp+b/OsNjb/m9a83lPeaLwT2SiGdl3/NN3q9JXUDbgJOjYgDgFtSnVp8nD8iFgOvSzoaOIzSTfVDyS6Y1ZQ7yII3f2ikrHtmNFKv9cDVwMXNLK/e2gbBsy4FD8D7pNcohU/9a/Rl4HWyvf2BwFbl1K3ArqNln5l3G4yr/xy8z0e/B98HuqQfbmOAYyLiQOBnbPxZ6rAc9lumRcAhqf/UJqarNwP4rKQdlZ3M8neNTHcVMDYd1yQ9Xkr2pVfvi2ncZ4CVEbGSbM/+j2n8WblpHwO+lNaJpF4l1rlOUtfc8P1kx2cPpfkv+C1WasWYQvblVe8psks5A/wD8OsyF/c6sIuknSRtDZxQxjy/Br4AoOyfDweUqOO7wETgGqWTyiSdSda8/Ms02Z6Sjkj9I9Jy678g35C0Lek9mPbO6pT+wSFp6/pj/DmryE4IzLuVrNVgSoPArNfU8fr6bVlH1qp0Ua74SbLnGUlHAW+kOpaqQykTyFqnatLwdLLP0c7p+RoB/KqM5TRme2Bp+gFwBlnTcodV4c9MKT3JfiCslLQr2Y9ISxz2ba+HpLpc929koXy+pKfIjtk3KSL+SHbW9XTgF2R7bStLTDebbE/mp5JeIDte9rVUXu+ttN7v8+GH8j+B/5D0Gz76hXUr2THO5yTNAf6+RPVuTuPvTHX4C/AEjX/xtydX89HX5wLgbEnPkX25X1hyLjgr/5qTHZP+Ntnr9xDwQhnrvgmoSeu6mKwZf6PXnKzpey3we0kvAaeRHXOv34NaAIxMy+kFjI+It8n25ueSnb3/TG55ZwAXpOmfAv5fg/U9Aexff4JeKnsQ2JbSTfidgX4RUc42/4CPXvXzMrIz9Z8DrgBGpvKfAqc0cYIe8MF78XpglzS8lOz5egKYQ3Z+yQNl1KsxN5E9t78F9mHjPdWOaFM/M82KiDlkzffzyVoNf9P0HB2Lr6BXEJK2jYjVaS/7frL7B9zfwmVMIzuxaWY16pjW0YnsRMHTIuKlaq2n6FJIdo2ItZI+Bkwl+3vdX1qwjD7AQ+nwTNUo+5fAtRGxUfCmFqTTI+JL1ayDWUfn/y8Wx2WSjiVrgn2MbI9si5Kamx8C7nfQb7YewBPpEImA81sS9K1F0iVk/9r4h1LjI+LXbF7TrZmVwXv2ZmZmBedj9mZmZgXnsDczMys4h72ZmVnBOezNrMUkXSZpTFvXw8zK47A3MzMrOIe9mTVL0pnpzmRzJN3RYNx5yu6QN0fSffrwznmnKbt73BxJT6ay/sru4Dc7La9fW2yPWUfjv96ZWZOU3Uv+x2R3x3sjXRb5ArI7Gl4laaf6GxpJ+i7ZTUpuSDeAGRIRf5S0Q0S8LekG4LcRcaeyW+J2jog1bbVtZh2F9+zNrDlHA/dGxBtQ8u6GA5Tdt30u2cVz6u+K+BtggqTz+PAyy08Dl0q6GNjLQW/WOhz2Ztac5u5uOAH4l3SHvMtJN9JJl8D9BrAHMDu1ANwFnASsAX6e7oZnZlXmsDez5kwlu0/4TlDy7obbAUvTpXs/uCyupI9FxPSI+CbwBrCHpL2BlyPierIb5BzYKltg1sH52vhm1qSImC9pHPArSRvI7iy2KDfJ/ye7Y9+rZHfKq7+97PfSCXgi+8EwB7gEOF3SOuBPZHf7M7Mq8wl6ZmZmBedmfDMzs4Jz2JuZmRWcw97MzKzgHPZmZmYF57A3MzMrOIe9mZlZwTnszczMCs5hb2ZmVnD/B03IG4AVZvfnAAAAAElFTkSuQmCC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C0C0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C0C0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4"/>
          <p:cNvSpPr txBox="1"/>
          <p:nvPr/>
        </p:nvSpPr>
        <p:spPr>
          <a:xfrm>
            <a:off x="3546764" y="4572004"/>
            <a:ext cx="4127211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Times New Roman"/>
                <a:cs typeface="Times New Roman"/>
                <a:sym typeface="Times New Roman"/>
              </a:rPr>
              <a:t>Questions?</a:t>
            </a:r>
            <a:endParaRPr sz="1400" b="0" i="0" u="none" strike="noStrike" cap="none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  <a:sym typeface="Arial"/>
            </a:endParaRPr>
          </a:p>
        </p:txBody>
      </p:sp>
      <p:pic>
        <p:nvPicPr>
          <p:cNvPr id="442" name="Google Shape;44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1" y="3798887"/>
            <a:ext cx="3028951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7"/>
          <p:cNvSpPr>
            <a:spLocks noGrp="1"/>
          </p:cNvSpPr>
          <p:nvPr>
            <p:ph type="ft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301" y="6005721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622127" y="404705"/>
            <a:ext cx="3373676" cy="810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sz="4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547" y="1201588"/>
            <a:ext cx="5929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What is Pneumonia?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What is Pneumonia Detection?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Project Description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Business Domain 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Data Analysis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CNN Basic Modeling Technique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Transfer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Learning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Summary of CNN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Conclusion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94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7" name="Google Shape;94;p2"/>
          <p:cNvSpPr txBox="1">
            <a:spLocks/>
          </p:cNvSpPr>
          <p:nvPr/>
        </p:nvSpPr>
        <p:spPr>
          <a:xfrm>
            <a:off x="787509" y="523765"/>
            <a:ext cx="5599436" cy="10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152400">
              <a:spcBef>
                <a:spcPts val="480"/>
              </a:spcBef>
              <a:buClr>
                <a:srgbClr val="888888"/>
              </a:buClr>
              <a:buSzPts val="2400"/>
            </a:pPr>
            <a:r>
              <a:rPr lang="en-IN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Candara"/>
                <a:cs typeface="Candara"/>
                <a:sym typeface="Times New Roman"/>
              </a:rPr>
              <a:t>What is Pneumonia? </a:t>
            </a:r>
            <a:endParaRPr lang="en-IN" sz="4000" b="1" dirty="0" smtClean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  <a:ea typeface="Candara"/>
              <a:cs typeface="Candara"/>
              <a:sym typeface="Times New Roman"/>
            </a:endParaRPr>
          </a:p>
          <a:p>
            <a:pPr marL="495300" indent="-342900">
              <a:spcBef>
                <a:spcPts val="480"/>
              </a:spcBef>
              <a:buClr>
                <a:srgbClr val="888888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Inflammation of the lungs. </a:t>
            </a:r>
          </a:p>
        </p:txBody>
      </p:sp>
      <p:sp>
        <p:nvSpPr>
          <p:cNvPr id="9" name="Google Shape;95;p2"/>
          <p:cNvSpPr txBox="1">
            <a:spLocks/>
          </p:cNvSpPr>
          <p:nvPr/>
        </p:nvSpPr>
        <p:spPr>
          <a:xfrm>
            <a:off x="787510" y="1826142"/>
            <a:ext cx="5599436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52400" indent="0" algn="l">
              <a:spcBef>
                <a:spcPts val="480"/>
              </a:spcBef>
              <a:buSzPts val="2400"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sym typeface="Corbel"/>
              </a:rPr>
              <a:t>What is Pneumonia Detection?</a:t>
            </a:r>
          </a:p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Build </a:t>
            </a:r>
            <a:r>
              <a:rPr lang="en-US" sz="2400" dirty="0">
                <a:solidFill>
                  <a:schemeClr val="tx1"/>
                </a:solidFill>
              </a:rPr>
              <a:t>an algorithm to detect a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152400" indent="0" algn="l">
              <a:spcBef>
                <a:spcPts val="480"/>
              </a:spcBef>
              <a:buSzPts val="2400"/>
            </a:pPr>
            <a:r>
              <a:rPr lang="en-US" sz="2400" dirty="0" smtClean="0">
                <a:solidFill>
                  <a:schemeClr val="tx1"/>
                </a:solidFill>
              </a:rPr>
              <a:t>     visual </a:t>
            </a:r>
            <a:r>
              <a:rPr lang="en-US" sz="2400" dirty="0">
                <a:solidFill>
                  <a:schemeClr val="tx1"/>
                </a:solidFill>
              </a:rPr>
              <a:t>signal for pneumonia in </a:t>
            </a:r>
            <a:r>
              <a:rPr lang="en-US" sz="2400" dirty="0" smtClean="0">
                <a:solidFill>
                  <a:schemeClr val="tx1"/>
                </a:solidFill>
              </a:rPr>
              <a:t>medical</a:t>
            </a:r>
          </a:p>
          <a:p>
            <a:pPr marL="152400" indent="0" algn="l">
              <a:spcBef>
                <a:spcPts val="480"/>
              </a:spcBef>
              <a:buSzPts val="2400"/>
            </a:pPr>
            <a:r>
              <a:rPr lang="en-US" sz="2400" dirty="0" smtClean="0">
                <a:solidFill>
                  <a:schemeClr val="tx1"/>
                </a:solidFill>
              </a:rPr>
              <a:t>     images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Algorithm needs to automatically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152400" indent="0" algn="l">
              <a:spcBef>
                <a:spcPts val="480"/>
              </a:spcBef>
              <a:buSzPts val="2400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locate </a:t>
            </a:r>
            <a:r>
              <a:rPr lang="en-US" sz="2400" dirty="0">
                <a:solidFill>
                  <a:schemeClr val="tx1"/>
                </a:solidFill>
              </a:rPr>
              <a:t>lung opacities on chest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152400" indent="0" algn="l">
              <a:spcBef>
                <a:spcPts val="480"/>
              </a:spcBef>
              <a:buSzPts val="2400"/>
            </a:pPr>
            <a:r>
              <a:rPr lang="en-US" sz="2400" dirty="0" smtClean="0">
                <a:solidFill>
                  <a:schemeClr val="tx1"/>
                </a:solidFill>
              </a:rPr>
              <a:t>     radiographs</a:t>
            </a:r>
            <a:r>
              <a:rPr lang="en-US" sz="2400" dirty="0"/>
              <a:t>. 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  <a:sym typeface="Times New Roman"/>
            </a:endParaRPr>
          </a:p>
        </p:txBody>
      </p:sp>
      <p:sp>
        <p:nvSpPr>
          <p:cNvPr id="2" name="AutoShape 2" descr="blob:https://web.whatsapp.com/c4a38fb8-8566-49a0-8eca-53f5b1196a4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blob:https://web.whatsapp.com/c4a38fb8-8566-49a0-8eca-53f5b1196a4a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946" y="1040284"/>
            <a:ext cx="5583383" cy="508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16485" y="140291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82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7" name="Google Shape;94;p2"/>
          <p:cNvSpPr txBox="1">
            <a:spLocks/>
          </p:cNvSpPr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152400">
              <a:spcBef>
                <a:spcPts val="480"/>
              </a:spcBef>
              <a:buClr>
                <a:srgbClr val="888888"/>
              </a:buClr>
              <a:buSzPts val="2400"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Candara"/>
                <a:cs typeface="Candara"/>
              </a:rPr>
              <a:t>Project Description </a:t>
            </a:r>
            <a:endParaRPr lang="en-IN" sz="40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  <a:ea typeface="Candara"/>
              <a:cs typeface="Candara"/>
            </a:endParaRPr>
          </a:p>
        </p:txBody>
      </p:sp>
      <p:sp>
        <p:nvSpPr>
          <p:cNvPr id="9" name="Google Shape;95;p2"/>
          <p:cNvSpPr txBox="1">
            <a:spLocks/>
          </p:cNvSpPr>
          <p:nvPr/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Build </a:t>
            </a:r>
            <a:r>
              <a:rPr lang="en-US" sz="2400" dirty="0">
                <a:solidFill>
                  <a:schemeClr val="tx1"/>
                </a:solidFill>
              </a:rPr>
              <a:t>a pneumonia detection system, to locate the position of inflammation in an </a:t>
            </a:r>
            <a:r>
              <a:rPr lang="en-US" sz="2400" dirty="0" smtClean="0">
                <a:solidFill>
                  <a:schemeClr val="tx1"/>
                </a:solidFill>
              </a:rPr>
              <a:t>image using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v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arious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Modeling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Techniques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CNN is one of the effective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approaches</a:t>
            </a:r>
            <a:r>
              <a:rPr lang="en-US" sz="2400" dirty="0" smtClean="0"/>
              <a:t>.</a:t>
            </a:r>
          </a:p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Medical images are stored in </a:t>
            </a:r>
            <a:r>
              <a:rPr lang="en-US" sz="2400" b="1" dirty="0" smtClean="0">
                <a:solidFill>
                  <a:schemeClr val="tx1"/>
                </a:solidFill>
              </a:rPr>
              <a:t>DICOM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files </a:t>
            </a:r>
            <a:r>
              <a:rPr lang="en-US" sz="2400" i="1" dirty="0">
                <a:solidFill>
                  <a:schemeClr val="tx1"/>
                </a:solidFill>
              </a:rPr>
              <a:t>(</a:t>
            </a:r>
            <a:r>
              <a:rPr lang="en-US" sz="2400" b="1" i="1" dirty="0">
                <a:solidFill>
                  <a:schemeClr val="tx1"/>
                </a:solidFill>
              </a:rPr>
              <a:t>*.</a:t>
            </a:r>
            <a:r>
              <a:rPr lang="en-US" sz="2400" b="1" i="1" dirty="0" err="1">
                <a:solidFill>
                  <a:schemeClr val="tx1"/>
                </a:solidFill>
              </a:rPr>
              <a:t>dcm</a:t>
            </a:r>
            <a:r>
              <a:rPr lang="en-US" sz="2400" dirty="0">
                <a:solidFill>
                  <a:schemeClr val="tx1"/>
                </a:solidFill>
              </a:rPr>
              <a:t>). </a:t>
            </a:r>
          </a:p>
          <a:p>
            <a:pPr marL="152400" indent="0" algn="l">
              <a:spcBef>
                <a:spcPts val="480"/>
              </a:spcBef>
              <a:buSzPts val="2400"/>
            </a:pPr>
            <a:endParaRPr lang="en-US" sz="2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30" y="2107117"/>
            <a:ext cx="3235036" cy="32350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7" name="Google Shape;94;p2"/>
          <p:cNvSpPr txBox="1">
            <a:spLocks/>
          </p:cNvSpPr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152400">
              <a:spcBef>
                <a:spcPts val="480"/>
              </a:spcBef>
              <a:buClr>
                <a:srgbClr val="888888"/>
              </a:buClr>
              <a:buSzPts val="2400"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Candara"/>
                <a:cs typeface="Candara"/>
              </a:rPr>
              <a:t>Business Domain Value </a:t>
            </a:r>
            <a:endParaRPr lang="en-IN" sz="40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  <a:ea typeface="Candara"/>
              <a:cs typeface="Candara"/>
            </a:endParaRPr>
          </a:p>
        </p:txBody>
      </p:sp>
      <p:sp>
        <p:nvSpPr>
          <p:cNvPr id="9" name="Google Shape;95;p2"/>
          <p:cNvSpPr txBox="1">
            <a:spLocks/>
          </p:cNvSpPr>
          <p:nvPr/>
        </p:nvSpPr>
        <p:spPr>
          <a:xfrm>
            <a:off x="609600" y="1600200"/>
            <a:ext cx="10972800" cy="468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Automating Pneumonia screening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Assist </a:t>
            </a:r>
            <a:r>
              <a:rPr lang="en-US" sz="2400" dirty="0">
                <a:solidFill>
                  <a:schemeClr val="tx1"/>
                </a:solidFill>
              </a:rPr>
              <a:t>physicians to make better clinical </a:t>
            </a:r>
            <a:r>
              <a:rPr lang="en-US" sz="2400" dirty="0" smtClean="0">
                <a:solidFill>
                  <a:schemeClr val="tx1"/>
                </a:solidFill>
              </a:rPr>
              <a:t>decisions.</a:t>
            </a:r>
          </a:p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 even replace human judgement in certain functional areas of healthcare (</a:t>
            </a:r>
            <a:r>
              <a:rPr lang="en-US" sz="2400" dirty="0" err="1">
                <a:solidFill>
                  <a:schemeClr val="tx1"/>
                </a:solidFill>
              </a:rPr>
              <a:t>eg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radiology). </a:t>
            </a:r>
          </a:p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Guided </a:t>
            </a:r>
            <a:r>
              <a:rPr lang="en-US" sz="2400" dirty="0">
                <a:solidFill>
                  <a:schemeClr val="tx1"/>
                </a:solidFill>
              </a:rPr>
              <a:t>by relevant clinical </a:t>
            </a:r>
            <a:r>
              <a:rPr lang="en-US" sz="2400" dirty="0" smtClean="0">
                <a:solidFill>
                  <a:schemeClr val="tx1"/>
                </a:solidFill>
              </a:rPr>
              <a:t>questions, powerful </a:t>
            </a:r>
            <a:r>
              <a:rPr lang="en-US" sz="2400" dirty="0">
                <a:solidFill>
                  <a:schemeClr val="tx1"/>
                </a:solidFill>
              </a:rPr>
              <a:t>AI techniques can unlock clinically relevant information, which in turn can </a:t>
            </a:r>
            <a:r>
              <a:rPr lang="en-US" sz="2400" dirty="0" smtClean="0">
                <a:solidFill>
                  <a:schemeClr val="tx1"/>
                </a:solidFill>
              </a:rPr>
              <a:t>assist clinical </a:t>
            </a:r>
            <a:r>
              <a:rPr lang="en-US" sz="2400" dirty="0">
                <a:solidFill>
                  <a:schemeClr val="tx1"/>
                </a:solidFill>
              </a:rPr>
              <a:t>decision making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6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7" name="Google Shape;94;p2"/>
          <p:cNvSpPr txBox="1">
            <a:spLocks/>
          </p:cNvSpPr>
          <p:nvPr/>
        </p:nvSpPr>
        <p:spPr>
          <a:xfrm>
            <a:off x="612775" y="724165"/>
            <a:ext cx="10972800" cy="86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152400">
              <a:spcBef>
                <a:spcPts val="480"/>
              </a:spcBef>
              <a:buClr>
                <a:srgbClr val="888888"/>
              </a:buClr>
              <a:buSzPts val="2400"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Candara"/>
                <a:cs typeface="Candara"/>
              </a:rPr>
              <a:t>Data Analysis from the Pneumonia data set </a:t>
            </a:r>
            <a:endParaRPr lang="en-IN" sz="40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  <a:ea typeface="Candara"/>
              <a:cs typeface="Candara"/>
            </a:endParaRPr>
          </a:p>
        </p:txBody>
      </p:sp>
      <p:sp>
        <p:nvSpPr>
          <p:cNvPr id="2" name="AutoShape 2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png;base64,iVBORw0KGgoAAAANSUhEUgAAAYYAAAD4CAYAAADo30HgAAAAOXRFWHRTb2Z0d2FyZQBNYXRwbG90bGliIHZlcnNpb24zLjUuMSwgaHR0cHM6Ly9tYXRwbG90bGliLm9yZy/YYfK9AAAACXBIWXMAAAsTAAALEwEAmpwYAAAvRElEQVR4nO3deZxT1fnH8c8zw8CwBmVRUDFaEBWvoOJa3LVWo63WHarj0lZtrdaqNW7tdalG617U/tSqcatSdxt3RSvuikDcKigRURQFCQzbbOf3x7nDZMYZyAyZOVme9+uV10xyc+/9JgN5cu695xwxxqCUUko1KnMdQCmlVH7RwqCUUqoZLQxKKaWa0cKglFKqGS0MSimlmtHCoJRSqhktDEqtBRH5h4hcmKNtDRORahEpD+6/JCK/ysW2g+09JSJVudpeO/Z7qYh8JyJfd3D9lIjsk+tcqm1aGJRqQ/CBtFxElojIIhF5TUROFpFV/2+MMScbYy7Jclur/XAzxswxxvQxxtTnILsvIve02P7+xpj42m67nTk2As4EtjTGrN/Gc/qJyHUiMicojLOC+wO7MqtqooVBqdU7yBjTF9gYiAHnAP/M9U5EpFuut5knNgYWGGPmt7ZQRLoDLwCjgJ8C/YBdgAXADl0VUjWnhUGpLBhj0saYx4EjgSoR2QpARO4UkUuD3weKyH+C1sVCEXlFRMpE5G5gGPBE8I34TyISFhEjIieKyBzgxYzHMovEj0TkLRFJi8hjIrJusK89RGRuZsbGVomI/BQ4Dzgy2N/0YPmqQ1NBrgtE5HMRmS8id4lIKFjWmKMq+Bb/nYic39Z7IyKhYP1vg+1dEGx/H+A5YGiQ485WVj82eG8OMcZ8aIxpMMbMN8ZcYox5spV97SAirwfv8TwRmRgUF8S6Nng9aRGZkfF3OkBEPgxaf1+KyFmr/4uXNi0MSrWDMeYtYC6wayuLzwyWDQLWw344G2PMMcAcbOujjzHmyox1dge2APZrY5fHAicAQ4E64IYsMj4NXAY8EOxvdCtPOy647QlsCvQBJrZ4zjhgJLA38GcR2aKNXf4dCAXb2T3IfLwx5nlgf+CrIMdxray7D/C0MaZ6Ta8rUA+cAQwEdg6y/TZY9hNgN2AzoD+2iC8Ilv0TOClo/W0FvJjl/kqSFgal2u8rYN1WHq8FhgAbG2NqjTGvmDUPRuYbY5YaY5a3sfxuY8z7xpilwIXAEY0np9fSBOAaY8xnwYfyucBRLVorFxljlhtjpgPTgR8UmCDLkcC5xpglxpgUcDVwTJY5BgDzsg1tjHnXGPOGMaYu2Nf/YYsR2Pe/L7A5IMaYj4wx8zKWbSki/Ywx3xtjpma7z1KkhUGp9tsAWNjK438DZgHPishnIhLNYltftGP550AF9tvy2hoabC9z292wLZ1GmVcRLcO2KloaCHRvZVsbZJljAbaYZkVENgsO130tIouxLaOBAMaYF7GtnhuBb0TkFhHpF6x6KHAA8LmIvCwiO2e7z1KkhUGpdhCR7bEfelNaLgu+MZ9pjNkUOAj4o4js3bi4jU2uqUWxUcbvw7DffL8DlgK9MnKVYw9hZbvdr7AnhjO3XQd8s4b1WvouyNRyW19muf7zwH4i0jvL598MfAyMMMb0wx6uk8aFxpgbjDHbYU9mbwacHTz+tjHm58Bg4FFgUpb7K0laGJTKQnBJ5YHA/cA9xphkK885UESGi4gAi7HHwxsvPf0Gewy+vX4pIluKSC/gYuDB4HLWT4BKEYmISAVwAdAjY71vgHDmpbUt/As4Q0Q2EZE+NJ2TqGtPuCDLJOCvItJXRDYG/gjcs/o1V7kb2yp6SEQ2D05aDxCR80TkgFae3xf73laLyObAKY0LRGR7EdkxeD+WAiuAehHpLiITRCRkjKml6W+j2qCFQanVe0JElmA/vM4HrgGOb+O5I7DfgKuB14GbjDEvBcsuBy4IrqZpzxUxdwN3Yg/rVAKngb1KCnvS9Tbst/Ol2BPfjf4d/FwgIq0dT7892PZ/gdnYD9HftyNXpt8H+/8M25K6L9j+GhljVmJPQH+MvYJpMfAW9vDQm62schYwHlgC3Ao8kLGsX/DY99jDWQuAq4JlxwCp4PDTycAvs351JUh0oh6llFKZtMWglFKqGS0MSimlmtHCoJRSqhktDEoppZrRwqCUUqoZLQxKKaWa0cKglFKqGS0MSimlmtHCoJRSqhktDEoppZrRwqCUUqoZLQxKKaWa0cKglFKqmW5rfopSqpCFo4lu2GGsB2Kn0mz82RP7GVAO/C8Vizzmxb2zgH2xk+9k3tLYocfnZPycm6xKtmv+BlUYtDAoVQTC0cSGwEjsfMeNt02ws7r1W82qjSYBjwFbAj/JcrcNXtz7mubFYg7wKfBGsiq5oD2vQeUPLQxKFZhwNLE5MA7YBdgaO4VlXwdRyrBzRw8FdmqxzHhx73/YiXteAaYkq5KfdXE+1UFaGJTKY+FoogLYFtiVpmIwaLUr5QehqeXyKwAv7s0DXsUWiynAtGRVUqfYzENaGJTKM+Fooj9wIPAL7GGd3k4D5c4Q4LDgBlDtxb1XsPNoP5ysSlY7S6aa0cKgVB4IRxNDgIOBQ4A9gAqXebpIH2D/4HazF/ceB+4BntGT2m5pYVDKkXA00ReYAByLPUYvbhM51Qs4Krh968W9B4B7klXJN93GKk1aGJTqYuFoYlvgJGA89luzam4QcCpwqhf3ZgL3Avcmq5Kz3MYqHVoYlOoC4WiiN/bb8EnA9o7jFJIRgA/4XtybDMSSVcln3UYqfloYlOpE4WhiIHAmcAoQchyn0O0J7OnFvXeBK4CHklXJBseZipIWBqU6QTiaGAScBfyO4rmqKF9sh+2Q94kX9y4H7tbLXnNLC4NSORSOJgYDZ2NbCFoQOtdmwB1A1It7fwEmJauSxnGmoqCD6CmVA+FoYp1wNHEVMBvbUtCi0HVGYvtCvOfFvYNchykG2mJQai2EowkBTgQuozB6JBez0cDjQae53ySrkh+7DlSotMWgVAeFo4mxwBvArWhRyCe7AtO8uHe+F/f0y28HaGFQqp3C0cSAcDRxC/AmsIPrPKpVPYBLgXe8uLet6zCFRguDUu0QjiZ+BXwC/Br9/1MIRgNveXHvCi/uVboOUyj0H7ZSWQhHE0PC0UQCe9hoXdd5VLuUA38CZnhxbzfXYQqBFgal1iAcTRwOvA8c4DqLWisjgJe8uHezF/eymbyoZGlhUKoN4Wiidzia+Ce2M5W2EoqDACcDH3hxb5zrMPlKC4NSrQhHE6OBd4ATXGdRnWJD4AUv7unftxVaGJRqIRxNHAW8jp19TBWv7sA/vbh3rRf3yl2HySdaGJQKhKMJCUcTlwL/Anq6zqO6zB+AhBf3dJDDgBYGpVg1LPZDwPmusygn9gPe9OLeZq6D5AMtDKrkhaOJYdhJ6g9xnUU5NRJbHPZ1HcQ1LQyqpIWjiZ2Bt7EdoZTqDzzlxb3TXQdxSQuDKlnhaGJv4HlgsOssKq+UA9d5ce8WL+6V5GdkSb5opcLRxP7Af7CT0CvVml8Dt3lxT1wH6WpaGFTJCUcTBwOPAjp2jlqT44GJudqYiBgRuTrj/lki4udq+1lmeElExq7uOVoYVEkJRxNHAv/GXsOuVDZ+68W9q3K0rZXAL0RkYEdWFpEuGUZcC4MqGeFo4ljgXnSCKtV+Z3px75IcbKcOuAU4o+UCEdlYRF4QkRnBz2HB43eKyDUiMhm4Irh/s4hMFpHPRGR3EbldRD4SkTsztneziLwjIh+IyEXtCamFQZWEYCC8O7AnFpXqiAu8uHduDrZzIzBBRFp2qJsI3GWM2Rr7BeaGjGWbAfsYY84M7q8D7IUtME8A1wKjAE9ExgTPOd8YMxbYGthdRLbONqAWBlX0wtHEbsDd6L93tfYuW9tLWY0xi4G7gNNaLNoZuC/4/W4gc5C/fxtj6jPuP2GMMUAS+MYYkzTGNAAfAOHgOUeIyFTgPWzR2DLbjPofRRW1cDQxCngMO6OXUrlwnRf3frO228DOFd57Nc8xGb8vbbFsZfCzIeP3xvvdRGQT4Cxg76AFkqAdF1toYVBFKxxNbAA8he20pFQu/cOLe8d0dGVjzELscO4nZjz8GnBU8PsEYErH49EPW0zSIrIesH97VtbCoIpSOJroBzwJbOQ6iypKgh2Z9cdrsY2rgcyrk04DjheRGcAxQIcPWRljpmMPIX0A3I4d8iVrYg9TKVU8wtFEN+AZ7Mk5lZ1JqVjkSC/u3Y69dl9lZx6wXbIqOc91kFzSFoMqRlegRUF1jSHAg17cq3AdJJe0MKiiEvRq/qPrHKqk7AJc7zpELmlhUEUjHE1siu2roFRXO2VtTkbnGy0MqiiEo4ke2Ks8+juOokrXTV7cG+E6RC5oYVDF4lpgO9chVEnrA9zvxb2CH4dLC4MqeMHAeKe4zqEUsC1wpesQa0sLgypo4WhiPeBm1zmUynC6F/cOdB1ibWhhUIXu79gBxZTKJ7d4ca+v6xAdpYVBFaxwNPFz4HDXOZRqxRDgz65DdJQWBlWQwtFECLjJdQ6lVuN0L+5t7jpER2hhUIXqSmCo6xBKrUYFzedUKBhaGFTBCUcTe2Analcq3+3rxb1DXYdoLy0MqqCEo4ly7CEkcZ1FqSxd48W9nq5DtIcWBlVoTgC2cB1CqXYYBpznOkR7aGFQBSMcTfQCfNc5lOqAs724t6nrENnSwqAKyR/QE86qMPXATudZELQwqIIQjiYGAOe4zqHUWjjIi3vtmmLTFS0MqlBcgJ3HVqlCdoHrANnQwqDyXjiaCAO/dZ1DqRzYxYt7O7kOsSZaGFQhOAso+KGMlQqc6TrAmmhhUHktHE2sAxznOodSOXSIF/fCrkOszhoLg4gYEbk64/5ZIuJnuwMROU5EJnYwX7uJSHcRuU5EPhWRmSLymIhsmON9DBWRB4Pfx4jIAR3YRoWIvNvK4ykReSjj/mEicucatrWHiOzSxrLjRKRBRLbOeOx9EQm3N3NHiUhYRN7v4OonAb1zmUflt5oFNcyOzWbmuTOZed5Mvnv2OwCWz1nOp5d8yswLZvL5tZ9Tv7z+B+s21DTw6UWfMuvCWcw8bybfPPLNqmVfT/qamRfMZO4tc1c99v2r36/afhcqx15hl7eyaTGsBH4hIgM7O0yOXAb0BTYzxowAHgUeFpGc9ZQ1xnxljDksuDsGaHdhAMYBr7WxbKyIjGrHtvbATkjelrnA+e3YXjMiUt7RdddGOJqoAE51sW/ljpQL6x+1PiMuH8GmF27KwhcWsuLLFXx1x1esf/j6jLh0BP2268d3T/7wA10qhPA5YYZfMpzhFw+nOlnNslnLqF9Wz7JZyxhx6QhMg2HFFytoqGlg0ZRFDNhrgINXyQle3Au52HE2sikMdcAtwBktF4jIxiLygojMCH4Oy2anLb9BZrZCROQlEblCRN4SkU9EZNfg8V4iMinY1wMi8qaIjG2x3V7A8cAZxph6AGPMHdjitlew349FJB5s58FgHUTkzyLydvBt+pbGQiIiw0XkeRGZLiJTReRHjflFpDtwMXCkiEwTkSODVsqgYN0yEZnVRlH9KfBUG2/RVbTSU1JE1hWRR4Psb4jI1sE3/5OBM4IMu7ayvf8Ao0RkZCvbPFpEksHruSLj8WoRuVhE3gR2Du5fISLvBu/HDsHf6jMR+VmwTlhEXgnep6lttWLa4Uhgg7XchiowFf0r6Bm2I0iU9yynx9Ae1H1fx8p5K+k1shcAvUf1ZvG7i3+wrohQXmm/x5h6g6k3dvAUAVNnMMZgag1SLnz31HcM2HcA0s3J6Cp9gd+42HE2sj3HcCMwQURaVriJwF3GmK2Be8ndSILdjDE7YJtbfwke+y3wfbCvS2h9ft/hwBxjTMt/Me8Ajd/ARwK3BNtZTNPVLhONMdsbY7YCegKNMzDdC9xojBmN/VY+r3Gjxpga7JjrDxhjxhhjHgDuASYET9kHmG6Maa2tuifwUhuvfxKwrYgMb/H4RcB7QfbzsO99CvgHcG2Q4ZVWtteAHY20WbERkaHAFcBe2JbP9iJycLC4N/C+MWZHY8yU4P5LxpjtgCXApcC+wCHY4ggwH9jXGLMt9kN9bf89/ODLiCotNd/WsOLzFfT8UU96bNiDJe8tAWDx24upXVjb6jqmwTDrwll8fNrH9BnVh14/6kV5z3L6je3Hp3/+lIqBFZT1KmP5Z8vpt63TK6BP8+JeN5cB2pJVYQg+aO8CTmuxaGfgvuD3u7GHR3Lh4eDnu0A4+H0ccH+Q531gRivrCWDW8PgXxphXg9/voSnznkErJIn9oBwlIn2BDYwxjwT7XWGMWbaG7LcDxwa/nwDc8YMw9gN54Wq2VQ/8DTi3xePjsO8zxpgXgQGtFOu23AfsJCKbZDy2PfbD/ltjTB22CO6WkeGhjOfWAE8HvyeBl40xtcHv4eDxCuDW4D38N7Blltl+IBxN7I6dP1eVqPoV9cyZOIf1x69Pec9yNjxhQxa8sIBZf5lFw4oGpLz1b/pSJgy/ZDgjrxnJ8s+Ws2LuCgAGHTCI4ZcMZ8jRQ5j/8HwG/2IwC19eyJwb5zD/8fld+dIabQgc4WLHa9Keq5KuA05k9ScCW/tQbk1di31Xtli+MvhZDzRW1Gzae7OAjYMP9EzbAh+2kdGISCV2xM7DjDEecGuQqd1tTGPMF8A3IrIXsCOtHy7aH3hmDZu6G/shnXl4rrU8Wb3nwQf/1TTvPby617ei8XBcoNYY07ivBoK/kTGmgaa/0RnAN8BoYCxrd4lp3jazVeczdYYvJn5B/537Exprv/v0GNqDTc7ehOEXDSe0U4jug1f/z6u8dzm9N+9NdbK62ePLP19ut7d+Dxa9uohhvxvGyrkrWfn1ytY209ny8tLVrAuDMWYh9hDHiRkPvwYcFfw+AZiS5ea+AQaLyAAR6UHTYZvVmUJQXUVkS8BrJeNSIA5c03jCVESOBXoBLwZPGyYiOwe/Hx1st7EwfScifYDDgu0tBuY2Hl4RkR6N5yQyLMEeL8x0G7Y1MqnFh2uj1Z1faHwttcC1NL964b8Eh6lEZA/guyBjaxlacyf28Nag4P6bwO4iMjB4v44GXs5iO20JAfOCYnEM9uqLdgtHE32Bg9cihypgxhi+vP1LegzpwcCfNp2eq1tcZ5c3GL59/FvW3XPdH6xbt7iO+qX2v1xDTQPVH1bTfUjzAjL/4fkMPmQwps7YrzgAZfb5Dmzrxb28axm3tx/D1UDmidTTgONFZAb2g+D0NtY7TkTmNt6A9bDHpd/Enhj9OIt93wQMCvZ1DvZQUrqV550LrAA+EZGZ2DmBD8n4tvsRUBVsZ13gZmPMImwrIYm9iuntjO0dA5wWPP81YP0W+5sMbNl48jl47HGgD60fRioHRhhjsnnN/6Tp2zjYkUXHBlliQFXw+BPAIas5+QysOidyAzA4uD8P+35NBqYDU40xj2WRqy03Yd/bN4DNgKUd3M7h2GKuStCymctY9Noiqj+qZtaFs5h14SyWTF/CojcW8ck5nzDz3Jl069+N/rv2B6D2+1pS16QAqEvXMfuK2cy8YCafXvQpfUb1od+YpvMIi99dTM9NelKxTgXlvcvpObwnMy+YCUDPYc6mTDjE1Y7bIk2fl/kt+ECtMMasEJEfAS9gL0mtacc2wsB/ghPMnSa4WupaY8wPPqRFZBzwS2PMyZ2ZoZCFo4mXgN1d5ygxk1KxyJFe3Lsde2Wf6jofJKuSnfqZ1F6F1PO5FzBFRKYDjwCntKcodBURiWJP2rY8cQyAMWaKFoW2haOJoUCbrR6litAoL+6NcB0iU15eKtUaY8wS7AnNtdlGCujUymyMiWEP86iOOYLC+sKiVC4cgr2kPC/of0CVb45a81OUKjp5dZ5BC4PKG+FoYj1gB9c5lHJgRy/uDXEdopEWBpVP9qUDfUeUKgIC/Nx1iEZaGFQ+2dd1AKUcypvDSVoYVD7Zx3UApRza04t7/V2HAC0MKk+Eo4mtgKGucyjlUAUQcR0CCuhyVVX0Ov0wkqmr4ev7zsHU1UJDA71G/pj+u06gZv5nLHjmRkzNCrqFBjPwoLMp6/HDjtffPXkdyz99m/JeIYaeeNOqx79/6Q6Wf/Yu3QdvwsAD7dA31e+/SMOKJfQbmzeHjVVh2Bs7mKVT2mJQ+aLzzy+UV7DeUZcx9ISJDDn+BpbPfpeVX37Mgqf+zjq7H8fQE2+k12Y7s/jNh1pdvY+3D4MPv6jZYw0rl7Lyy48YesJEjGmg5tsUDbUrWfr+8/TdJi++/KnCsqPrAKCFQeWBcDRRTtNw351GRCjrbsfDMQ110FAPItQunEuPjWy/x8rwNiz7pPWJ9So32oryni3HKhRMfZ2dAKauBikrZ/FbD9N3u58h5dogV+22uRf3shkQs1NpYVD5YCRdNK+zaajnqzt+z9y//5LK8Bh6DB1J94Ebs3zWmwAs+3gKdUuynwO4rEcveo3chXl3nka30HpIj97UzPuEXiN26qyXoIpbGXaeFKf0K43KB9t01Y6krJyhx/+dhhXVzH/kr9R8m2LAAaez8PlbSL/6L3oO3xEpa99/i9COhxHa0U4BvuCpG+i/6y9ZMv0ZVsx+j4rBYfrvop25VbvsSNM0AU5oi0HlgzFdvcOyyj5UbuSx/LOpVAzYiPWOvIQhx11P7y13p9s6LUdWz07NN58C0G2dDVj6/osMOjhK7befU7vwy1xGV8XPee9/LQwqH3RJi6F+WZqGFXY2r4balaz4fBoVAzakfukiAIxpIP3a/fQds3+Htr/olXsIjZsADXVggklfpAxT52RmMFW4tnYdQA8lqXzQNYWheiHfJa61H9qmgV6b70qv4Tuw+J3HWDI1AUCvzXaht2cvkKpbsoAFT9/AesGVSN8+fiUr5ySpX76YuTdWERo3gb6jfwLAsk9ep/v6I+jWdwAAPYZuzlf//B0Vg8N0H7xpV7w8VTw28eJe72RVsqMTXa21gpmoRxWncDQxDPjcdQ6lE/XkmR2TVcm3XO1cDyUp18a4DqBUHnI6o5sWBuXacNcBlMpDWhhUSdvIdQCl8pDTqT61MCjXtDAo9UMDXO5cC4NybUPXAZTKQwNd7lwLg3JNWwxK/ZC2GFRpCkcTFUDHuhkrVdz6e3HP2eezFgbl0lD036BSrSkD1nW5c6Vc0daCUm1zdjhJC4NyqUuG2laqQDk7Aa2FQbnU03UApfKYthhUSdLCoFTbtDCokqSFQam26aEkVZK0MCjVtv6udqyFQbmkhUGpttW62rEWBuWSFob8sTj4OQl4JOO+cmeZqx1rYVAuNbgOoAA7UdJ5+KGy5Ow5zySrkr/AnvgcB1wCvIX+rVxwVhh0ak/lkrN/+GqVpcDPU7HIt/hMBA7DDz2XhGeAZ/HTrwJ/9uLeusA+wE+A/dDBD7uCFgZVkpzNaatWOS4Vi0zHD/0a+F3w2C+Dm8EPTQeeScKzwKP46UkAXtzbAlsg9gN2A3p1ffSip4VBlSQtDG5dmopFHsQPjQNubGW5YKdeHQOcAyzFD71MY6Hw09cB13lxrwewK7ZI/ATYuguylwItDKok6aEkdx4D/owf2gh4CKjIYp3ewAHBDfzQ58CzQWviefz088DZXtwbAuyLLRT7AoNyH78kaGFQJUlbDG58AByTqhxfCTwKDO7gdjYGfh3c6vFDb9N02Ole/PRdXtwTYBuaWhM/JrsipGC5qx1rYVAuaWHoeguBn6VikSX4/AvYNkfbLQd2Cm5/ARbhh14IisQz+OnLgcu9uNcH2IOmQrFZjvZfjLTFoErSEtcBSkwdcEQqFvkMP3QucFQn7qs/cGhwAz/0CbY18QwwGT/9HwAv7oVpKhJ7A6FOzFRonBUGMca42rcqceFooh+Qdp2jhJyeikVuwA8diD3H4KofUw3wKo2tCZiGnzZe3CsHdqTpaqex2JZIqRqWrEp+4WLHWhiUU+FoYhH6LbEr3J6KRU7ED20BvAH0cx0ow3zgOZr6TnwD4MW9dWjed6KU5gevA3onq5I1LnauhUE5FY4mZgCe6xxF7jVgz1Tl+N7YXszDHedZHQPMoKk1MQU/vRJW9Z1oLBK7U9x9J2Ymq5LOzr/oOQbl2udoYehMc4FDU5Xj64EHyO+iALbvxOjgdjawrEXfieuB64O+E+NoKhRbB+sWi49d7lwLg3JtjusARWwFcEgqFvkan2uwfQoKTS9g/+AGfmgO0Dhkx/P46ReAc7y4tz7N+0509BLcfKGFQZU0LQyd58RULPIOfuhY4AzXYXJkGHBicGto0XfiPvz03UHfiTE07zvR3VHejvqfy51rYVCufe46QJG6MhWL3Icf2hG4xXWYTlKGvYppR+DPQBo/9GLQmngGPx0DYl7c601T34n9KIy+E05bDHryWTkVjia2Aaa6zlFkngQOSlWOXx94BxjiOI8rM2m80sn2nagG8OLexjTvO9HfVcDVGJisSi5wtXMtDMqpcDTRHdvRrdCa+vnqY2CnVOX4lcDLwA6O8+SLGuB1GlsT8F5G34kdaGpNbI/7vhMLklVJZ/M9gxYGlQfC0cS75G5ohlK2CNgxFYt8gh+6CzjGcZ589i2278Sz2Kud5sGqvhN703S10zAH2V5NViXHOdjvKnqOQeUDLQxrrwE4OigKZ6JFYU0GAeODG/ihJE1DdjyBn34QwIt7I2lqTeyOHWG2szk9vwBaGFR+0HMMa++cVCzyNH5oP+AK12EKkBfczgKWB30nnk3ak9g3ADd4ca87tu9E4/mJ0XRO3wktDEphWwyq4+5JxSJX4Yc2A+7H/THyQtcT+GlwAz80l8YiYftOvIjtO7EezftOrJej/U/L0XY6TM8xKOfC0UQPoBr9otIRbwO7pSrHdwfeBDZ3nKfYNWCv9GocsuMN/HRd0HdiNE2tiXF07IKKGqB/sirpbC4G0MKg8kQ4mpiKndBFZe9rYGyqcvw84HEg4jhPKUoDk2nqOzEbIOg7sTtN5ydGZrm9V5JVyd06I2h76Dc0lS9eQgtDe6zEDnfxJT6Xo0XBlRBwcHADPzSLpsNOL+KnnwTw4t4wmloT+9B234kXOzVtlrTFoPJCOJo4AEi4zlFAjk/FInfih44G7nMdRrWqlqa+E88C77boO9F4SewONJ0X2iNZlXzZRdhMWhhUXghHE72B79H5gLNxXSoWOQM/tB3wCvZkqcp/3wHP0zTvxFcAXtzrj+07sQ/wh2RVcqWzhAEtDCpvhKOJydgxbVTbngP2T1WOH4g9Cbqh4zyq496nqTXxX/z0Csd5VnE1tZ9SrXnSdYA8Nws4MlU5vhx4GC0KhW4r4ExscVgY9EHJC1oYVD7RcwxtWwL8PBWLfA/cBOziOI/KrUrszHV5QQuDyhupWORDYLbrHHnIABNSsciH+KHfY+ciUMVlWuN4TflAC4PKNw+6DpCHLkzFIk/gh/YCrnEdRnWKJ1wHyKSFQeWbu1wHyDOTUrHIX/FDmwCT0L5Hxep+1wEy6VVJKu+Eo4n3sFMzlrr3gHGpyvFl2Ovht3KcR3WOGfjp0a5DZNIWg8pHd7sOkAfmAwenKscvx74fWhSKV161FkALg8pP9wH1rkM4VAscmopF5gA+jcMtqGKlhUGpNUnFIl9je4iWqlNTscgU/NBhwIWuw6hO9VbjwHv5RAuDylelejjpplQscgt+aDRwJ50zEYzKH3e6DtAaLQwqXz2MHVumlLwEnI4fGgg8StdMI6ncWUKefgHSwqDyUioWWY7t4VsqUsDhqcrxgu3LEXaaRnWFu/HT1a5DtEYLg8pnE4G8GVisEy3FDnfxHXA9doIXVfzy9ouPFgaVt1KxyLcUf4c3A1SlYpEZ+KHfAKe4DqS6xMv46Q9ch2iLFgaV767GzrNbrC5JxSIP4Yd2xbaQVGm40XWA1dHCoPJaKhb5hDwbRyaHHgF8/NAw4CF0kqJSMRN7cUXe0sKgCsFVrgN0gveBY1OV43sCjwGDHOdRXecy/HRed+DUwqDyXioWmQK84DpHDi0AfpaKRaqBO9BxoUrJbOAe1yHWRAuDKhRnY0/UFro64PBULDIbP3Q+cITrQKpLXY6frnMdYk20MKiCkIpF3gPudZ0jB85IxSKT8UM/Ay5xHUZ1qTnkaU/nlrQwqEJyPoXdr+G2VCwyET80Cns4QYe7KC2X4KdrXYfIhhYGVTCC0UZvcJ2jg14FfocfWgd7srmv4zyqa00HbncdIltaGFShuQx78raQfAEcmqocXw88APzIcR7V9c7ATxdMfxwtDKqgpGKRNHCx6xztsBw4OBWLfIO97HZfx3lU13sMPz3ZdYj20MKgCtGNwNuuQ2TphFQsMhU/dBzwB8dZVNerAc5yHaK9tDCogpOKReqBE7D/6fJZLBWL3I8f2gn4h+swyonr8dOzXIdoLy0MqiClYpH3secb8tV/gPPxQxtgh77o4ThPu62oM+xwazWj/1HNqJuq+ctke0HYvz+oZdRN1ZRdtJh3vmq7A++iFYbDJi1j84nVbHFjNa9/YS/fP+e5FWx9czXHPrJ81XPvnl7D9W+s7NwX1PU+xU7NWnC0MKhCdhmQdB2iFR8BE1KV47tjJ9xZ322cjulRDi9W9Wb6yX2YdlJvnv60jjfm1rHV4DIePqInu21cvtr1T396BT8d3o2PT+3D9JN7s8WgctIrDK/NrWfGKX2oN4bkN/UsrzXcOb2W327fvYteWZcwwK/x08tcB+kILQyqYKVikVrsIaV8GndmEXZuhcXAbcBYt3E6TkTo0912tahtgNp62/Fii0HljBy4+qKweKXhv5/XceI2dlzA7uVC/0qhTKCm3mCMYXktVJTD316r4bQdulNRXlTdOm4ptBPOmbQwqIKWikXewQ7NnQ/qgSNTschM/NDZwATXgdZWfYNhzD+qGfy3Jey7aTd23LBbVut99n0Dg3oJxz+2gm3+r5pfPb6cpTWGvj2EQ7eoYJv/W8om/csI9RDe/qqen29eVAPLzgX+5DrE2tDCoIrBn4F3XYcAzknFIs/ih/YHYq7D5EJ5mTDt5D7M/WNf3vqqnvfnZ9c4q2uAqfMaOGVsBe+d1IfeFUJsij2H8Kcf92DayX24er9KLpy8kov36MFtU2s44t/LuPS/RXGe4ST89GLXIdaGFgZV8FKxyErgMOB7hzHuTsUiV+OHNgPuo8j+b/WvFPbYuBtPz8pu/LcN+wkb9pNVLYzDtuzG1K+b9+96b54tMpsNKOOu6bVMOrwX78+vZ+aCfDoy2G7X46efdB1ibRXVP15VulKxSAo4BjcjsL4F/AY/FAIeB/o7yJBz3y5tYNEK+3YurzU8P7uOzQdm95Gxfp8yNgqV8b/v7If8C7Pr2LLFuhdOXsnFe/agtgHqg79amcCyghhNqFXvUOCHkBppYVBFIxWLJIDLu3i384BDUpXja4B/ASO7eP+dZl61Yc/4Ura+uZrtb13Kvpt248DNKnjko1o2vGYJr8+tJ3LfMva7ZykAXy1p4IB7my7C+fv+lUx4eDlb31zNtK8bOG/Xpit2H/24lu2HljO0bxn9K4WdNyzHu7kaERi9/upPbOepNHAEfjrf+9ZkRYwphiHulbLC0UQ58CywVxfsbiWweyoWeRM/dAVF8m1Rdchh+OmHXIfIFW0xqKIS9Io+GviqC3b3m6AoTECLQimbWExFAbQwqCKUikXmAz8DqjtxN9ekYpG78ENjsf0VVGl6DjjDdYhc00NJqmiFo4n9gCeAXF8k/yxwQKpy/CDsCccNcrx9VRg+AnbGT6ddB8k1bTGoopWKRZ7B9ozO5befmcCRqcrx3YCH0aJQqr4FIsVYFEALgypyqVjkHuCcHG1uMXa4i0XAzcDOOdquKiwrgYPx07NdB+ksWhhU0UvFIn8Drl3LzTQAE1KxyEf4odOA49c+mSpADUAVfvo110E6kxYGVSrOxPZI7qgLUrHIf/BDe5M/YzOprncyfvoB1yE6m558ViUj6OPwT6Cqnaven4pFjsYP/Qjby3ndnIdTheBs/PRVrkN0BS0MqqSEownBTg16SparTAXGBSebXwdGdVY2ldfOx0/n88RQOaWFQZWkcDRxJXD2Gp72DbB9qnL8XOyEOz/r7FwqL/n46Ytch+hKeo5BlaRULPIn4C+reUoNcGgqFvkCuBgtCqXIAGeWWlEAbTGoEheOJv5I6yeTf52KRW7DDx0OTOriWMq9OuBE/PRdroO4oIVBlbxwNDEee1K6MnjoxlQscip+aAzwKtDLVTblxHLgSPz0E66DuKKFQSkgHE3shD2P8CHwk1Tl+HWAt4GNXeZSXS4NHISffsV1EJe0MCgVCEcTw4Clqcrxi4Hngd0cR1Jd6xPg5/jpj10HcU0Lg1It+aGLgQtdx1Bd6ing6GId+6i99KokpX7oWuAZ1yFUl7kSOFCLQhNtMSjVGj9UBvwVOwCfOE6jOscy4Ff46X+5DpJvtDAotTp+aB/gLmCI6ygqp94Dxuv5hNbpoSSlVsdPPw9sDTzuOorKCQNcBeykRaFt2mJQKlt+6BRsZ7ierqOoDvkKOBY//YLrIPlOWwxKZctP3wxsB0xxHUW1232Ap0UhO9piUKq9/JAAvwKuANZxnEat3izgt/jp51wHKSRaGJTqKD+0HvbS1qNdR1E/UIO9DPWv+OkVrsMUGi0MSq0tP/QT4DpgC8dJlPUicCp++iPXQQqVFgalcsEPlQMnABehl7a6MgOI4qefch2k0GlhUCqX/FAv4AzgT0A/x2lKxefYIUzuxU83uA5TDLQwKNUZ/NBAIAqcBPRxnKZYzQP+BtyEn17pOkwx0cKgVGfyQ+sAvwNOAwY5TlMsPsZ2UrsbP13jOkwx0sKgVFfwQz2B44GzgE0cpylUr2OvNHoMP60fXJ1IC4NSXcmepN4f2w8iAnRzGyjvVQMPALfhp99wHaZUaGFQyhU/NAQ4DlskNnUbJu+8AdwGPICfrnYdptRoYVDKNduTenfgcOAQSvdy10+BB7HnDj5wHaaUaWFQKp/YeSB2Bg4FfkHxzzk9A3gMeBg/Pc1xFhXQwqBUPvNDY4C9gtuuFH7fiK+Bl4Lbs/jp2U7TqFZpYVCqUNgT19sBe2IPPY0l/y+B/Rx4E1sIJuscCIVBC4NShcwPDQO2BUZjJxQaBYSBHl2cZBnwP2A6MC24TcdPL+riHCoHtDAoVWzsyewh2P4S4eA2DBgA9McOFd4/uIWA8ja2VAMsAtItfn4NpLCtAfvTT3+b09egnNLCoFSps4UEoPlPP13vJA8gItXGmC4bSkREDgYuBroDtcCFxphHc7yP24BrjDEfish5xpjLcrn9XNLCoJTKO11ZGERkNPAQsK8xZraIbAI8B/zCGDOjk/bZpYWvvXRqT6VUQRCRl0RkbPD7QBFJBb8fJyIPi8jTIjJTRK7MWOdEEfkkWPdWEZnYyqbPAi4zxswGCH5eDpydsd/rROQ1EXlfRHYIHt8heOy94OfI4PFyEblKRJIiMkNEfp+ZX0RiQE8RmSYi94rIJSJyekbmv4rIabl/B7On3fGVUsVgDLANsBL4n4j8HajHDse9LbAEO4HP9FbWHYUdlC/TO9jBDxv1NsbsIiK7AbcDW2EH89vNGFMnIvsAl2H7n/wGe35nm2DZupkbNsZEReRUY8wYABEJAw8D14tIGXAUsENH3oRc0cKglCoGLxhj0gAi8iG2Y+BA4GVjzMLg8X8Dm7WyrgAtj6m3fOxfAMaY/4pIPxHpD/QF4iIyInhuRfDcfYB/GGPqgnUWri64MSYlIgtEZBtgPeA9Y8yC7F5259BDSUqpQlFH02dWZYtlmfMx1GO/9ArZ+QDbJyTTtsCHGfdbFg4DXAJMNsZsBRyUkam1QrMmt2HHzToe2yJxSguDUqpQpLAd/AAOy+L5bwG7i8g6ItINe5inNVcB5waHdBoP7ZwHXJ3xnCODZeOAdNA6CQFfBsuPy3jus8DJwT5peSgpUCsiFRn3HwF+CmwPPJPFa+tUeihJKZWPeonI3Iz712A/wCeJyDHY8wWrZYz5UkQuw/a8/grbAki38rxpInIO8ETwYV0L/MkYMy3jad+LyGvYIUlOCB67Enso6Y8t8tyGPWQ1Q0RqgVuBlie9bwmWTzXGTDDG1IjIZGCRMcbZZcKN9HJVpVTREpE+xpjq4Nv7I8DtxphH2rmNl4CzjDHvdEbGYB9lwFTgcGPMzM7aT7b0UJJSqpj5IjINeB+YDTzqNE0rRGRLYBb2BLrzogDaYlBKKdWCthiUUko1o4VBKaVUM1oYlFJKNaOFQSmlVDNaGJRSSjWjhUEppVQz/w85cAWcWH6VywAAAABJRU5ErkJggg==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Google Shape;95;p2"/>
          <p:cNvSpPr txBox="1">
            <a:spLocks/>
          </p:cNvSpPr>
          <p:nvPr/>
        </p:nvSpPr>
        <p:spPr>
          <a:xfrm>
            <a:off x="354880" y="4350814"/>
            <a:ext cx="11482243" cy="166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Candara" panose="020E0502030303020204" pitchFamily="34" charset="0"/>
              <a:sym typeface="Times New Roman"/>
            </a:endParaRPr>
          </a:p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  <a:sym typeface="Times New Roman"/>
              </a:rPr>
              <a:t>31.6</a:t>
            </a: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  <a:sym typeface="Times New Roman"/>
              </a:rPr>
              <a:t>% of patients with pneumonia </a:t>
            </a:r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  <a:sym typeface="Times New Roman"/>
              </a:rPr>
              <a:t>&amp; the </a:t>
            </a: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  <a:sym typeface="Times New Roman"/>
              </a:rPr>
              <a:t>remaining are of </a:t>
            </a:r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  <a:sym typeface="Times New Roman"/>
              </a:rPr>
              <a:t>no pneumonia.</a:t>
            </a:r>
          </a:p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  <a:sym typeface="Times New Roman"/>
              </a:rPr>
              <a:t>29.3</a:t>
            </a: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  <a:sym typeface="Times New Roman"/>
              </a:rPr>
              <a:t>% Normal and the remaining is with Lung Opacity</a:t>
            </a:r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  <a:sym typeface="Times New Roman"/>
              </a:rPr>
              <a:t>.</a:t>
            </a:r>
          </a:p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Distribution of Age among target as Patients of around 45 years age are </a:t>
            </a:r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of </a:t>
            </a:r>
          </a:p>
          <a:p>
            <a:pPr marL="152400" indent="0" algn="l">
              <a:spcBef>
                <a:spcPts val="480"/>
              </a:spcBef>
              <a:buSzPts val="2400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         with </a:t>
            </a: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target class </a:t>
            </a:r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1 (having </a:t>
            </a: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pneumonia)  </a:t>
            </a:r>
          </a:p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Candara" panose="020E0502030303020204" pitchFamily="34" charset="0"/>
              <a:sym typeface="Times New Roman"/>
            </a:endParaRPr>
          </a:p>
        </p:txBody>
      </p:sp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75" y="1609834"/>
            <a:ext cx="2014247" cy="209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81" y="1472517"/>
            <a:ext cx="3321915" cy="227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609834"/>
            <a:ext cx="5330824" cy="2712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053" y="3812197"/>
            <a:ext cx="4171815" cy="2475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524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7" name="Google Shape;94;p2"/>
          <p:cNvSpPr txBox="1">
            <a:spLocks/>
          </p:cNvSpPr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chemeClr val="dk1"/>
              </a:buClr>
              <a:buSzPts val="4000"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Candara"/>
                <a:cs typeface="Candara"/>
              </a:rPr>
              <a:t>Data Analysis      </a:t>
            </a:r>
            <a:r>
              <a:rPr lang="en-US" sz="4000" b="1" dirty="0" smtClean="0">
                <a:solidFill>
                  <a:srgbClr val="0070C0"/>
                </a:solidFill>
              </a:rPr>
              <a:t>cont’d…</a:t>
            </a:r>
            <a:r>
              <a:rPr lang="en-US" sz="4000" b="1" dirty="0" smtClean="0"/>
              <a:t> </a:t>
            </a:r>
            <a:endParaRPr lang="en-IN" sz="4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2" name="AutoShape 2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png;base64,iVBORw0KGgoAAAANSUhEUgAAAYYAAAD4CAYAAADo30HgAAAAOXRFWHRTb2Z0d2FyZQBNYXRwbG90bGliIHZlcnNpb24zLjUuMSwgaHR0cHM6Ly9tYXRwbG90bGliLm9yZy/YYfK9AAAACXBIWXMAAAsTAAALEwEAmpwYAAAvRElEQVR4nO3deZxT1fnH8c8zw8CwBmVRUDFaEBWvoOJa3LVWo63WHarj0lZtrdaqNW7tdalG617U/tSqcatSdxt3RSvuikDcKigRURQFCQzbbOf3x7nDZMYZyAyZOVme9+uV10xyc+/9JgN5cu695xwxxqCUUko1KnMdQCmlVH7RwqCUUqoZLQxKKaWa0cKglFKqGS0MSimlmtHCoJRSqhktDEqtBRH5h4hcmKNtDRORahEpD+6/JCK/ysW2g+09JSJVudpeO/Z7qYh8JyJfd3D9lIjsk+tcqm1aGJRqQ/CBtFxElojIIhF5TUROFpFV/2+MMScbYy7Jclur/XAzxswxxvQxxtTnILsvIve02P7+xpj42m67nTk2As4EtjTGrN/Gc/qJyHUiMicojLOC+wO7MqtqooVBqdU7yBjTF9gYiAHnAP/M9U5EpFuut5knNgYWGGPmt7ZQRLoDLwCjgJ8C/YBdgAXADl0VUjWnhUGpLBhj0saYx4EjgSoR2QpARO4UkUuD3weKyH+C1sVCEXlFRMpE5G5gGPBE8I34TyISFhEjIieKyBzgxYzHMovEj0TkLRFJi8hjIrJusK89RGRuZsbGVomI/BQ4Dzgy2N/0YPmqQ1NBrgtE5HMRmS8id4lIKFjWmKMq+Bb/nYic39Z7IyKhYP1vg+1dEGx/H+A5YGiQ485WVj82eG8OMcZ8aIxpMMbMN8ZcYox5spV97SAirwfv8TwRmRgUF8S6Nng9aRGZkfF3OkBEPgxaf1+KyFmr/4uXNi0MSrWDMeYtYC6wayuLzwyWDQLWw344G2PMMcAcbOujjzHmyox1dge2APZrY5fHAicAQ4E64IYsMj4NXAY8EOxvdCtPOy647QlsCvQBJrZ4zjhgJLA38GcR2aKNXf4dCAXb2T3IfLwx5nlgf+CrIMdxray7D/C0MaZ6Ta8rUA+cAQwEdg6y/TZY9hNgN2AzoD+2iC8Ilv0TOClo/W0FvJjl/kqSFgal2u8rYN1WHq8FhgAbG2NqjTGvmDUPRuYbY5YaY5a3sfxuY8z7xpilwIXAEY0np9fSBOAaY8xnwYfyucBRLVorFxljlhtjpgPTgR8UmCDLkcC5xpglxpgUcDVwTJY5BgDzsg1tjHnXGPOGMaYu2Nf/YYsR2Pe/L7A5IMaYj4wx8zKWbSki/Ywx3xtjpma7z1KkhUGp9tsAWNjK438DZgHPishnIhLNYltftGP550AF9tvy2hoabC9z292wLZ1GmVcRLcO2KloaCHRvZVsbZJljAbaYZkVENgsO130tIouxLaOBAMaYF7GtnhuBb0TkFhHpF6x6KHAA8LmIvCwiO2e7z1KkhUGpdhCR7bEfelNaLgu+MZ9pjNkUOAj4o4js3bi4jU2uqUWxUcbvw7DffL8DlgK9MnKVYw9hZbvdr7AnhjO3XQd8s4b1WvouyNRyW19muf7zwH4i0jvL598MfAyMMMb0wx6uk8aFxpgbjDHbYU9mbwacHTz+tjHm58Bg4FFgUpb7K0laGJTKQnBJ5YHA/cA9xphkK885UESGi4gAi7HHwxsvPf0Gewy+vX4pIluKSC/gYuDB4HLWT4BKEYmISAVwAdAjY71vgHDmpbUt/As4Q0Q2EZE+NJ2TqGtPuCDLJOCvItJXRDYG/gjcs/o1V7kb2yp6SEQ2D05aDxCR80TkgFae3xf73laLyObAKY0LRGR7EdkxeD+WAiuAehHpLiITRCRkjKml6W+j2qCFQanVe0JElmA/vM4HrgGOb+O5I7DfgKuB14GbjDEvBcsuBy4IrqZpzxUxdwN3Yg/rVAKngb1KCnvS9Tbst/Ol2BPfjf4d/FwgIq0dT7892PZ/gdnYD9HftyNXpt8H+/8M25K6L9j+GhljVmJPQH+MvYJpMfAW9vDQm62schYwHlgC3Ao8kLGsX/DY99jDWQuAq4JlxwCp4PDTycAvs351JUh0oh6llFKZtMWglFKqGS0MSimlmtHCoJRSqhktDEoppZrRwqCUUqoZLQxKKaWa0cKglFKqGS0MSimlmtHCoJRSqhktDEoppZrRwqCUUqoZLQxKKaWa0cKglFKqmW5rfopSqpCFo4lu2GGsB2Kn0mz82RP7GVAO/C8Vizzmxb2zgH2xk+9k3tLYocfnZPycm6xKtmv+BlUYtDAoVQTC0cSGwEjsfMeNt02ws7r1W82qjSYBjwFbAj/JcrcNXtz7mubFYg7wKfBGsiq5oD2vQeUPLQxKFZhwNLE5MA7YBdgaO4VlXwdRyrBzRw8FdmqxzHhx73/YiXteAaYkq5KfdXE+1UFaGJTKY+FoogLYFtiVpmIwaLUr5QehqeXyKwAv7s0DXsUWiynAtGRVUqfYzENaGJTKM+Fooj9wIPAL7GGd3k4D5c4Q4LDgBlDtxb1XsPNoP5ysSlY7S6aa0cKgVB4IRxNDgIOBQ4A9gAqXebpIH2D/4HazF/ceB+4BntGT2m5pYVDKkXA00ReYAByLPUYvbhM51Qs4Krh968W9B4B7klXJN93GKk1aGJTqYuFoYlvgJGA89luzam4QcCpwqhf3ZgL3Avcmq5Kz3MYqHVoYlOoC4WiiN/bb8EnA9o7jFJIRgA/4XtybDMSSVcln3UYqfloYlOpE4WhiIHAmcAoQchyn0O0J7OnFvXeBK4CHklXJBseZipIWBqU6QTiaGAScBfyO4rmqKF9sh+2Q94kX9y4H7tbLXnNLC4NSORSOJgYDZ2NbCFoQOtdmwB1A1It7fwEmJauSxnGmoqCD6CmVA+FoYp1wNHEVMBvbUtCi0HVGYvtCvOfFvYNchykG2mJQai2EowkBTgQuozB6JBez0cDjQae53ySrkh+7DlSotMWgVAeFo4mxwBvArWhRyCe7AtO8uHe+F/f0y28HaGFQqp3C0cSAcDRxC/AmsIPrPKpVPYBLgXe8uLet6zCFRguDUu0QjiZ+BXwC/Br9/1MIRgNveXHvCi/uVboOUyj0H7ZSWQhHE0PC0UQCe9hoXdd5VLuUA38CZnhxbzfXYQqBFgal1iAcTRwOvA8c4DqLWisjgJe8uHezF/eymbyoZGlhUKoN4Wiidzia+Ce2M5W2EoqDACcDH3hxb5zrMPlKC4NSrQhHE6OBd4ATXGdRnWJD4AUv7unftxVaGJRqIRxNHAW8jp19TBWv7sA/vbh3rRf3yl2HySdaGJQKhKMJCUcTlwL/Anq6zqO6zB+AhBf3dJDDgBYGpVg1LPZDwPmusygn9gPe9OLeZq6D5AMtDKrkhaOJYdhJ6g9xnUU5NRJbHPZ1HcQ1LQyqpIWjiZ2Bt7EdoZTqDzzlxb3TXQdxSQuDKlnhaGJv4HlgsOssKq+UA9d5ce8WL+6V5GdkSb5opcLRxP7Af7CT0CvVml8Dt3lxT1wH6WpaGFTJCUcTBwOPAjp2jlqT44GJudqYiBgRuTrj/lki4udq+1lmeElExq7uOVoYVEkJRxNHAv/GXsOuVDZ+68W9q3K0rZXAL0RkYEdWFpEuGUZcC4MqGeFo4ljgXnSCKtV+Z3px75IcbKcOuAU4o+UCEdlYRF4QkRnBz2HB43eKyDUiMhm4Irh/s4hMFpHPRGR3EbldRD4SkTsztneziLwjIh+IyEXtCamFQZWEYCC8O7AnFpXqiAu8uHduDrZzIzBBRFp2qJsI3GWM2Rr7BeaGjGWbAfsYY84M7q8D7IUtME8A1wKjAE9ExgTPOd8YMxbYGthdRLbONqAWBlX0wtHEbsDd6L93tfYuW9tLWY0xi4G7gNNaLNoZuC/4/W4gc5C/fxtj6jPuP2GMMUAS+MYYkzTGNAAfAOHgOUeIyFTgPWzR2DLbjPofRRW1cDQxCngMO6OXUrlwnRf3frO228DOFd57Nc8xGb8vbbFsZfCzIeP3xvvdRGQT4Cxg76AFkqAdF1toYVBFKxxNbAA8he20pFQu/cOLe8d0dGVjzELscO4nZjz8GnBU8PsEYErH49EPW0zSIrIesH97VtbCoIpSOJroBzwJbOQ6iypKgh2Z9cdrsY2rgcyrk04DjheRGcAxQIcPWRljpmMPIX0A3I4d8iVrYg9TKVU8wtFEN+AZ7Mk5lZ1JqVjkSC/u3Y69dl9lZx6wXbIqOc91kFzSFoMqRlegRUF1jSHAg17cq3AdJJe0MKiiEvRq/qPrHKqk7AJc7zpELmlhUEUjHE1siu2roFRXO2VtTkbnGy0MqiiEo4ke2Ks8+juOokrXTV7cG+E6RC5oYVDF4lpgO9chVEnrA9zvxb2CH4dLC4MqeMHAeKe4zqEUsC1wpesQa0sLgypo4WhiPeBm1zmUynC6F/cOdB1ibWhhUIXu79gBxZTKJ7d4ca+v6xAdpYVBFaxwNPFz4HDXOZRqxRDgz65DdJQWBlWQwtFECLjJdQ6lVuN0L+5t7jpER2hhUIXqSmCo6xBKrUYFzedUKBhaGFTBCUcTe2Analcq3+3rxb1DXYdoLy0MqqCEo4ly7CEkcZ1FqSxd48W9nq5DtIcWBlVoTgC2cB1CqXYYBpznOkR7aGFQBSMcTfQCfNc5lOqAs724t6nrENnSwqAKyR/QE86qMPXATudZELQwqIIQjiYGAOe4zqHUWjjIi3vtmmLTFS0MqlBcgJ3HVqlCdoHrANnQwqDyXjiaCAO/dZ1DqRzYxYt7O7kOsSZaGFQhOAso+KGMlQqc6TrAmmhhUHktHE2sAxznOodSOXSIF/fCrkOszhoLg4gYEbk64/5ZIuJnuwMROU5EJnYwX7uJSHcRuU5EPhWRmSLymIhsmON9DBWRB4Pfx4jIAR3YRoWIvNvK4ykReSjj/mEicucatrWHiOzSxrLjRKRBRLbOeOx9EQm3N3NHiUhYRN7v4OonAb1zmUflt5oFNcyOzWbmuTOZed5Mvnv2OwCWz1nOp5d8yswLZvL5tZ9Tv7z+B+s21DTw6UWfMuvCWcw8bybfPPLNqmVfT/qamRfMZO4tc1c99v2r36/afhcqx15hl7eyaTGsBH4hIgM7O0yOXAb0BTYzxowAHgUeFpGc9ZQ1xnxljDksuDsGaHdhAMYBr7WxbKyIjGrHtvbATkjelrnA+e3YXjMiUt7RdddGOJqoAE51sW/ljpQL6x+1PiMuH8GmF27KwhcWsuLLFXx1x1esf/j6jLh0BP2268d3T/7wA10qhPA5YYZfMpzhFw+nOlnNslnLqF9Wz7JZyxhx6QhMg2HFFytoqGlg0ZRFDNhrgINXyQle3Au52HE2sikMdcAtwBktF4jIxiLygojMCH4Oy2anLb9BZrZCROQlEblCRN4SkU9EZNfg8V4iMinY1wMi8qaIjG2x3V7A8cAZxph6AGPMHdjitlew349FJB5s58FgHUTkzyLydvBt+pbGQiIiw0XkeRGZLiJTReRHjflFpDtwMXCkiEwTkSODVsqgYN0yEZnVRlH9KfBUG2/RVbTSU1JE1hWRR4Psb4jI1sE3/5OBM4IMu7ayvf8Ao0RkZCvbPFpEksHruSLj8WoRuVhE3gR2Du5fISLvBu/HDsHf6jMR+VmwTlhEXgnep6lttWLa4Uhgg7XchiowFf0r6Bm2I0iU9yynx9Ae1H1fx8p5K+k1shcAvUf1ZvG7i3+wrohQXmm/x5h6g6k3dvAUAVNnMMZgag1SLnz31HcM2HcA0s3J6Cp9gd+42HE2sj3HcCMwQURaVriJwF3GmK2Be8ndSILdjDE7YJtbfwke+y3wfbCvS2h9ft/hwBxjTMt/Me8Ajd/ARwK3BNtZTNPVLhONMdsbY7YCegKNMzDdC9xojBmN/VY+r3Gjxpga7JjrDxhjxhhjHgDuASYET9kHmG6Maa2tuifwUhuvfxKwrYgMb/H4RcB7QfbzsO99CvgHcG2Q4ZVWtteAHY20WbERkaHAFcBe2JbP9iJycLC4N/C+MWZHY8yU4P5LxpjtgCXApcC+wCHY4ggwH9jXGLMt9kN9bf89/ODLiCotNd/WsOLzFfT8UU96bNiDJe8tAWDx24upXVjb6jqmwTDrwll8fNrH9BnVh14/6kV5z3L6je3Hp3/+lIqBFZT1KmP5Z8vpt63TK6BP8+JeN5cB2pJVYQg+aO8CTmuxaGfgvuD3u7GHR3Lh4eDnu0A4+H0ccH+Q531gRivrCWDW8PgXxphXg9/voSnznkErJIn9oBwlIn2BDYwxjwT7XWGMWbaG7LcDxwa/nwDc8YMw9gN54Wq2VQ/8DTi3xePjsO8zxpgXgQGtFOu23AfsJCKbZDy2PfbD/ltjTB22CO6WkeGhjOfWAE8HvyeBl40xtcHv4eDxCuDW4D38N7Blltl+IBxN7I6dP1eVqPoV9cyZOIf1x69Pec9yNjxhQxa8sIBZf5lFw4oGpLz1b/pSJgy/ZDgjrxnJ8s+Ws2LuCgAGHTCI4ZcMZ8jRQ5j/8HwG/2IwC19eyJwb5zD/8fld+dIabQgc4WLHa9Keq5KuA05k9ScCW/tQbk1di31Xtli+MvhZDzRW1Gzae7OAjYMP9EzbAh+2kdGISCV2xM7DjDEecGuQqd1tTGPMF8A3IrIXsCOtHy7aH3hmDZu6G/shnXl4rrU8Wb3nwQf/1TTvPby617ei8XBcoNYY07ivBoK/kTGmgaa/0RnAN8BoYCxrd4lp3jazVeczdYYvJn5B/537Exprv/v0GNqDTc7ehOEXDSe0U4jug1f/z6u8dzm9N+9NdbK62ePLP19ut7d+Dxa9uohhvxvGyrkrWfn1ytY209ny8tLVrAuDMWYh9hDHiRkPvwYcFfw+AZiS5ea+AQaLyAAR6UHTYZvVmUJQXUVkS8BrJeNSIA5c03jCVESOBXoBLwZPGyYiOwe/Hx1st7EwfScifYDDgu0tBuY2Hl4RkR6N5yQyLMEeL8x0G7Y1MqnFh2uj1Z1faHwttcC1NL964b8Eh6lEZA/guyBjaxlacyf28Nag4P6bwO4iMjB4v44GXs5iO20JAfOCYnEM9uqLdgtHE32Bg9cihypgxhi+vP1LegzpwcCfNp2eq1tcZ5c3GL59/FvW3XPdH6xbt7iO+qX2v1xDTQPVH1bTfUjzAjL/4fkMPmQwps7YrzgAZfb5Dmzrxb28axm3tx/D1UDmidTTgONFZAb2g+D0NtY7TkTmNt6A9bDHpd/Enhj9OIt93wQMCvZ1DvZQUrqV550LrAA+EZGZ2DmBD8n4tvsRUBVsZ13gZmPMImwrIYm9iuntjO0dA5wWPP81YP0W+5sMbNl48jl47HGgD60fRioHRhhjsnnN/6Tp2zjYkUXHBlliQFXw+BPAIas5+QysOidyAzA4uD8P+35NBqYDU40xj2WRqy03Yd/bN4DNgKUd3M7h2GKuStCymctY9Noiqj+qZtaFs5h14SyWTF/CojcW8ck5nzDz3Jl069+N/rv2B6D2+1pS16QAqEvXMfuK2cy8YCafXvQpfUb1od+YpvMIi99dTM9NelKxTgXlvcvpObwnMy+YCUDPYc6mTDjE1Y7bIk2fl/kt+ECtMMasEJEfAS9gL0mtacc2wsB/ghPMnSa4WupaY8wPPqRFZBzwS2PMyZ2ZoZCFo4mXgN1d5ygxk1KxyJFe3Lsde2Wf6jofJKuSnfqZ1F6F1PO5FzBFRKYDjwCntKcodBURiWJP2rY8cQyAMWaKFoW2haOJoUCbrR6litAoL+6NcB0iU15eKtUaY8wS7AnNtdlGCujUymyMiWEP86iOOYLC+sKiVC4cgr2kPC/of0CVb45a81OUKjp5dZ5BC4PKG+FoYj1gB9c5lHJgRy/uDXEdopEWBpVP9qUDfUeUKgIC/Nx1iEZaGFQ+2dd1AKUcypvDSVoYVD7Zx3UApRza04t7/V2HAC0MKk+Eo4mtgKGucyjlUAUQcR0CCuhyVVX0Ov0wkqmr4ev7zsHU1UJDA71G/pj+u06gZv5nLHjmRkzNCrqFBjPwoLMp6/HDjtffPXkdyz99m/JeIYaeeNOqx79/6Q6Wf/Yu3QdvwsAD7dA31e+/SMOKJfQbmzeHjVVh2Bs7mKVT2mJQ+aLzzy+UV7DeUZcx9ISJDDn+BpbPfpeVX37Mgqf+zjq7H8fQE2+k12Y7s/jNh1pdvY+3D4MPv6jZYw0rl7Lyy48YesJEjGmg5tsUDbUrWfr+8/TdJi++/KnCsqPrAKCFQeWBcDRRTtNw351GRCjrbsfDMQ110FAPItQunEuPjWy/x8rwNiz7pPWJ9So32oryni3HKhRMfZ2dAKauBikrZ/FbD9N3u58h5dogV+22uRf3shkQs1NpYVD5YCRdNK+zaajnqzt+z9y//5LK8Bh6DB1J94Ebs3zWmwAs+3gKdUuynwO4rEcveo3chXl3nka30HpIj97UzPuEXiN26qyXoIpbGXaeFKf0K43KB9t01Y6krJyhx/+dhhXVzH/kr9R8m2LAAaez8PlbSL/6L3oO3xEpa99/i9COhxHa0U4BvuCpG+i/6y9ZMv0ZVsx+j4rBYfrvop25VbvsSNM0AU5oi0HlgzFdvcOyyj5UbuSx/LOpVAzYiPWOvIQhx11P7y13p9s6LUdWz07NN58C0G2dDVj6/osMOjhK7befU7vwy1xGV8XPee9/LQwqH3RJi6F+WZqGFXY2r4balaz4fBoVAzakfukiAIxpIP3a/fQds3+Htr/olXsIjZsADXVggklfpAxT52RmMFW4tnYdQA8lqXzQNYWheiHfJa61H9qmgV6b70qv4Tuw+J3HWDI1AUCvzXaht2cvkKpbsoAFT9/AesGVSN8+fiUr5ySpX76YuTdWERo3gb6jfwLAsk9ep/v6I+jWdwAAPYZuzlf//B0Vg8N0H7xpV7w8VTw28eJe72RVsqMTXa21gpmoRxWncDQxDPjcdQ6lE/XkmR2TVcm3XO1cDyUp18a4DqBUHnI6o5sWBuXacNcBlMpDWhhUSdvIdQCl8pDTqT61MCjXtDAo9UMDXO5cC4NybUPXAZTKQwNd7lwLg3JNWwxK/ZC2GFRpCkcTFUDHuhkrVdz6e3HP2eezFgbl0lD036BSrSkD1nW5c6Vc0daCUm1zdjhJC4NyqUuG2laqQDk7Aa2FQbnU03UApfKYthhUSdLCoFTbtDCokqSFQam26aEkVZK0MCjVtv6udqyFQbmkhUGpttW62rEWBuWSFob8sTj4OQl4JOO+cmeZqx1rYVAuNbgOoAA7UdJ5+KGy5Ow5zySrkr/AnvgcB1wCvIX+rVxwVhh0ak/lkrN/+GqVpcDPU7HIt/hMBA7DDz2XhGeAZ/HTrwJ/9uLeusA+wE+A/dDBD7uCFgZVkpzNaatWOS4Vi0zHD/0a+F3w2C+Dm8EPTQeeScKzwKP46UkAXtzbAlsg9gN2A3p1ffSip4VBlSQtDG5dmopFHsQPjQNubGW5YKdeHQOcAyzFD71MY6Hw09cB13lxrwewK7ZI/ATYuguylwItDKok6aEkdx4D/owf2gh4CKjIYp3ewAHBDfzQ58CzQWviefz088DZXtwbAuyLLRT7AoNyH78kaGFQJUlbDG58AByTqhxfCTwKDO7gdjYGfh3c6vFDb9N02Ole/PRdXtwTYBuaWhM/JrsipGC5qx1rYVAuaWHoeguBn6VikSX4/AvYNkfbLQd2Cm5/ARbhh14IisQz+OnLgcu9uNcH2IOmQrFZjvZfjLTFoErSEtcBSkwdcEQqFvkMP3QucFQn7qs/cGhwAz/0CbY18QwwGT/9HwAv7oVpKhJ7A6FOzFRonBUGMca42rcqceFooh+Qdp2jhJyeikVuwA8diD3H4KofUw3wKo2tCZiGnzZe3CsHdqTpaqex2JZIqRqWrEp+4WLHWhiUU+FoYhH6LbEr3J6KRU7ED20BvAH0cx0ow3zgOZr6TnwD4MW9dWjed6KU5gevA3onq5I1LnauhUE5FY4mZgCe6xxF7jVgz1Tl+N7YXszDHedZHQPMoKk1MQU/vRJW9Z1oLBK7U9x9J2Ymq5LOzr/oOQbl2udoYehMc4FDU5Xj64EHyO+iALbvxOjgdjawrEXfieuB64O+E+NoKhRbB+sWi49d7lwLg3JtjusARWwFcEgqFvkan2uwfQoKTS9g/+AGfmgO0Dhkx/P46ReAc7y4tz7N+0509BLcfKGFQZU0LQyd58RULPIOfuhY4AzXYXJkGHBicGto0XfiPvz03UHfiTE07zvR3VHejvqfy51rYVCufe46QJG6MhWL3Icf2hG4xXWYTlKGvYppR+DPQBo/9GLQmngGPx0DYl7c601T34n9KIy+E05bDHryWTkVjia2Aaa6zlFkngQOSlWOXx94BxjiOI8rM2m80sn2nagG8OLexjTvO9HfVcDVGJisSi5wtXMtDMqpcDTRHdvRrdCa+vnqY2CnVOX4lcDLwA6O8+SLGuB1GlsT8F5G34kdaGpNbI/7vhMLklVJZ/M9gxYGlQfC0cS75G5ohlK2CNgxFYt8gh+6CzjGcZ589i2278Sz2Kud5sGqvhN703S10zAH2V5NViXHOdjvKnqOQeUDLQxrrwE4OigKZ6JFYU0GAeODG/ihJE1DdjyBn34QwIt7I2lqTeyOHWG2szk9vwBaGFR+0HMMa++cVCzyNH5oP+AK12EKkBfczgKWB30nnk3ak9g3ADd4ca87tu9E4/mJ0XRO3wktDEphWwyq4+5JxSJX4Yc2A+7H/THyQtcT+GlwAz80l8YiYftOvIjtO7EezftOrJej/U/L0XY6TM8xKOfC0UQPoBr9otIRbwO7pSrHdwfeBDZ3nKfYNWCv9GocsuMN/HRd0HdiNE2tiXF07IKKGqB/sirpbC4G0MKg8kQ4mpiKndBFZe9rYGyqcvw84HEg4jhPKUoDk2nqOzEbIOg7sTtN5ydGZrm9V5JVyd06I2h76Dc0lS9eQgtDe6zEDnfxJT6Xo0XBlRBwcHADPzSLpsNOL+KnnwTw4t4wmloT+9B234kXOzVtlrTFoPJCOJo4AEi4zlFAjk/FInfih44G7nMdRrWqlqa+E88C77boO9F4SewONJ0X2iNZlXzZRdhMWhhUXghHE72B79H5gLNxXSoWOQM/tB3wCvZkqcp/3wHP0zTvxFcAXtzrj+07sQ/wh2RVcqWzhAEtDCpvhKOJydgxbVTbngP2T1WOH4g9Cbqh4zyq496nqTXxX/z0Csd5VnE1tZ9SrXnSdYA8Nws4MlU5vhx4GC0KhW4r4ExscVgY9EHJC1oYVD7RcwxtWwL8PBWLfA/cBOziOI/KrUrszHV5QQuDyhupWORDYLbrHHnIABNSsciH+KHfY+ciUMVlWuN4TflAC4PKNw+6DpCHLkzFIk/gh/YCrnEdRnWKJ1wHyKSFQeWbu1wHyDOTUrHIX/FDmwCT0L5Hxep+1wEy6VVJKu+Eo4n3sFMzlrr3gHGpyvFl2Ovht3KcR3WOGfjp0a5DZNIWg8pHd7sOkAfmAwenKscvx74fWhSKV161FkALg8pP9wH1rkM4VAscmopF5gA+jcMtqGKlhUGpNUnFIl9je4iWqlNTscgU/NBhwIWuw6hO9VbjwHv5RAuDylelejjpplQscgt+aDRwJ50zEYzKH3e6DtAaLQwqXz2MHVumlLwEnI4fGgg8StdMI6ncWUKefgHSwqDyUioWWY7t4VsqUsDhqcrxgu3LEXaaRnWFu/HT1a5DtEYLg8pnE4G8GVisEy3FDnfxHXA9doIXVfzy9ouPFgaVt1KxyLcUf4c3A1SlYpEZ+KHfAKe4DqS6xMv46Q9ch2iLFgaV767GzrNbrC5JxSIP4Yd2xbaQVGm40XWA1dHCoPJaKhb5hDwbRyaHHgF8/NAw4CF0kqJSMRN7cUXe0sKgCsFVrgN0gveBY1OV43sCjwGDHOdRXecy/HRed+DUwqDyXioWmQK84DpHDi0AfpaKRaqBO9BxoUrJbOAe1yHWRAuDKhRnY0/UFro64PBULDIbP3Q+cITrQKpLXY6frnMdYk20MKiCkIpF3gPudZ0jB85IxSKT8UM/Ay5xHUZ1qTnkaU/nlrQwqEJyPoXdr+G2VCwyET80Cns4QYe7KC2X4KdrXYfIhhYGVTCC0UZvcJ2jg14FfocfWgd7srmv4zyqa00HbncdIltaGFShuQx78raQfAEcmqocXw88APzIcR7V9c7ATxdMfxwtDKqgpGKRNHCx6xztsBw4OBWLfIO97HZfx3lU13sMPz3ZdYj20MKgCtGNwNuuQ2TphFQsMhU/dBzwB8dZVNerAc5yHaK9tDCogpOKReqBE7D/6fJZLBWL3I8f2gn4h+swyonr8dOzXIdoLy0MqiClYpH3secb8tV/gPPxQxtgh77o4ThPu62oM+xwazWj/1HNqJuq+ctke0HYvz+oZdRN1ZRdtJh3vmq7A++iFYbDJi1j84nVbHFjNa9/YS/fP+e5FWx9czXHPrJ81XPvnl7D9W+s7NwX1PU+xU7NWnC0MKhCdhmQdB2iFR8BE1KV47tjJ9xZ322cjulRDi9W9Wb6yX2YdlJvnv60jjfm1rHV4DIePqInu21cvtr1T396BT8d3o2PT+3D9JN7s8WgctIrDK/NrWfGKX2oN4bkN/UsrzXcOb2W327fvYteWZcwwK/x08tcB+kILQyqYKVikVrsIaV8GndmEXZuhcXAbcBYt3E6TkTo0912tahtgNp62/Fii0HljBy4+qKweKXhv5/XceI2dlzA7uVC/0qhTKCm3mCMYXktVJTD316r4bQdulNRXlTdOm4ptBPOmbQwqIKWikXewQ7NnQ/qgSNTschM/NDZwATXgdZWfYNhzD+qGfy3Jey7aTd23LBbVut99n0Dg3oJxz+2gm3+r5pfPb6cpTWGvj2EQ7eoYJv/W8om/csI9RDe/qqen29eVAPLzgX+5DrE2tDCoIrBn4F3XYcAzknFIs/ih/YHYq7D5EJ5mTDt5D7M/WNf3vqqnvfnZ9c4q2uAqfMaOGVsBe+d1IfeFUJsij2H8Kcf92DayX24er9KLpy8kov36MFtU2s44t/LuPS/RXGe4ST89GLXIdaGFgZV8FKxyErgMOB7hzHuTsUiV+OHNgPuo8j+b/WvFPbYuBtPz8pu/LcN+wkb9pNVLYzDtuzG1K+b9+96b54tMpsNKOOu6bVMOrwX78+vZ+aCfDoy2G7X46efdB1ibRXVP15VulKxSAo4BjcjsL4F/AY/FAIeB/o7yJBz3y5tYNEK+3YurzU8P7uOzQdm95Gxfp8yNgqV8b/v7If8C7Pr2LLFuhdOXsnFe/agtgHqg79amcCyghhNqFXvUOCHkBppYVBFIxWLJIDLu3i384BDUpXja4B/ASO7eP+dZl61Yc/4Ura+uZrtb13Kvpt248DNKnjko1o2vGYJr8+tJ3LfMva7ZykAXy1p4IB7my7C+fv+lUx4eDlb31zNtK8bOG/Xpit2H/24lu2HljO0bxn9K4WdNyzHu7kaERi9/upPbOepNHAEfjrf+9ZkRYwphiHulbLC0UQ58CywVxfsbiWweyoWeRM/dAVF8m1Rdchh+OmHXIfIFW0xqKIS9Io+GviqC3b3m6AoTECLQimbWExFAbQwqCKUikXmAz8DqjtxN9ekYpG78ENjsf0VVGl6DjjDdYhc00NJqmiFo4n9gCeAXF8k/yxwQKpy/CDsCccNcrx9VRg+AnbGT6ddB8k1bTGoopWKRZ7B9ozO5befmcCRqcrx3YCH0aJQqr4FIsVYFEALgypyqVjkHuCcHG1uMXa4i0XAzcDOOdquKiwrgYPx07NdB+ksWhhU0UvFIn8Drl3LzTQAE1KxyEf4odOA49c+mSpADUAVfvo110E6kxYGVSrOxPZI7qgLUrHIf/BDe5M/YzOprncyfvoB1yE6m558ViUj6OPwT6Cqnaven4pFjsYP/Qjby3ndnIdTheBs/PRVrkN0BS0MqqSEownBTg16SparTAXGBSebXwdGdVY2ldfOx0/n88RQOaWFQZWkcDRxJXD2Gp72DbB9qnL8XOyEOz/r7FwqL/n46Ytch+hKeo5BlaRULPIn4C+reUoNcGgqFvkCuBgtCqXIAGeWWlEAbTGoEheOJv5I6yeTf52KRW7DDx0OTOriWMq9OuBE/PRdroO4oIVBlbxwNDEee1K6MnjoxlQscip+aAzwKtDLVTblxHLgSPz0E66DuKKFQSkgHE3shD2P8CHwk1Tl+HWAt4GNXeZSXS4NHISffsV1EJe0MCgVCEcTw4Clqcrxi4Hngd0cR1Jd6xPg5/jpj10HcU0Lg1It+aGLgQtdx1Bd6ing6GId+6i99KokpX7oWuAZ1yFUl7kSOFCLQhNtMSjVGj9UBvwVOwCfOE6jOscy4Ff46X+5DpJvtDAotTp+aB/gLmCI6ygqp94Dxuv5hNbpoSSlVsdPPw9sDTzuOorKCQNcBeykRaFt2mJQKlt+6BRsZ7ierqOoDvkKOBY//YLrIPlOWwxKZctP3wxsB0xxHUW1232Ap0UhO9piUKq9/JAAvwKuANZxnEat3izgt/jp51wHKSRaGJTqKD+0HvbS1qNdR1E/UIO9DPWv+OkVrsMUGi0MSq0tP/QT4DpgC8dJlPUicCp++iPXQQqVFgalcsEPlQMnABehl7a6MgOI4qefch2k0GlhUCqX/FAv4AzgT0A/x2lKxefYIUzuxU83uA5TDLQwKNUZ/NBAIAqcBPRxnKZYzQP+BtyEn17pOkwx0cKgVGfyQ+sAvwNOAwY5TlMsPsZ2UrsbP13jOkwx0sKgVFfwQz2B44GzgE0cpylUr2OvNHoMP60fXJ1IC4NSXcmepN4f2w8iAnRzGyjvVQMPALfhp99wHaZUaGFQyhU/NAQ4DlskNnUbJu+8AdwGPICfrnYdptRoYVDKNduTenfgcOAQSvdy10+BB7HnDj5wHaaUaWFQKp/YeSB2Bg4FfkHxzzk9A3gMeBg/Pc1xFhXQwqBUPvNDY4C9gtuuFH7fiK+Bl4Lbs/jp2U7TqFZpYVCqUNgT19sBe2IPPY0l/y+B/Rx4E1sIJuscCIVBC4NShcwPDQO2BUZjJxQaBYSBHl2cZBnwP2A6MC24TcdPL+riHCoHtDAoVWzsyewh2P4S4eA2DBgA9McOFd4/uIWA8ja2VAMsAtItfn4NpLCtAfvTT3+b09egnNLCoFSps4UEoPlPP13vJA8gItXGmC4bSkREDgYuBroDtcCFxphHc7yP24BrjDEfish5xpjLcrn9XNLCoJTKO11ZGERkNPAQsK8xZraIbAI8B/zCGDOjk/bZpYWvvXRqT6VUQRCRl0RkbPD7QBFJBb8fJyIPi8jTIjJTRK7MWOdEEfkkWPdWEZnYyqbPAi4zxswGCH5eDpydsd/rROQ1EXlfRHYIHt8heOy94OfI4PFyEblKRJIiMkNEfp+ZX0RiQE8RmSYi94rIJSJyekbmv4rIabl/B7On3fGVUsVgDLANsBL4n4j8HajHDse9LbAEO4HP9FbWHYUdlC/TO9jBDxv1NsbsIiK7AbcDW2EH89vNGFMnIvsAl2H7n/wGe35nm2DZupkbNsZEReRUY8wYABEJAw8D14tIGXAUsENH3oRc0cKglCoGLxhj0gAi8iG2Y+BA4GVjzMLg8X8Dm7WyrgAtj6m3fOxfAMaY/4pIPxHpD/QF4iIyInhuRfDcfYB/GGPqgnUWri64MSYlIgtEZBtgPeA9Y8yC7F5259BDSUqpQlFH02dWZYtlmfMx1GO/9ArZ+QDbJyTTtsCHGfdbFg4DXAJMNsZsBRyUkam1QrMmt2HHzToe2yJxSguDUqpQpLAd/AAOy+L5bwG7i8g6ItINe5inNVcB5waHdBoP7ZwHXJ3xnCODZeOAdNA6CQFfBsuPy3jus8DJwT5peSgpUCsiFRn3HwF+CmwPPJPFa+tUeihJKZWPeonI3Iz712A/wCeJyDHY8wWrZYz5UkQuw/a8/grbAki38rxpInIO8ETwYV0L/MkYMy3jad+LyGvYIUlOCB67Enso6Y8t8tyGPWQ1Q0RqgVuBlie9bwmWTzXGTDDG1IjIZGCRMcbZZcKN9HJVpVTREpE+xpjq4Nv7I8DtxphH2rmNl4CzjDHvdEbGYB9lwFTgcGPMzM7aT7b0UJJSqpj5IjINeB+YDTzqNE0rRGRLYBb2BLrzogDaYlBKKdWCthiUUko1o4VBKaVUM1oYlFJKNaOFQSmlVDNaGJRSSjWjhUEppVQz/w85cAWcWH6VywAAAABJRU5ErkJggg==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Google Shape;95;p2"/>
          <p:cNvSpPr txBox="1">
            <a:spLocks/>
          </p:cNvSpPr>
          <p:nvPr/>
        </p:nvSpPr>
        <p:spPr>
          <a:xfrm>
            <a:off x="365956" y="4646043"/>
            <a:ext cx="11482243" cy="85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Distribution of Age among class as Patients of around 45 year’s age is having lung opacity (pneumonia). </a:t>
            </a:r>
          </a:p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Insight of box plot: The class which has no pneumonia has few outliers, there age is somewhere around 150 years.</a:t>
            </a:r>
          </a:p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AutoShape 4" descr="data:image/png;base64,iVBORw0KGgoAAAANSUhEUgAAAfsAAAFNCAYAAAAHGMa6AAAAOXRFWHRTb2Z0d2FyZQBNYXRwbG90bGliIHZlcnNpb24zLjUuMywgaHR0cHM6Ly9tYXRwbG90bGliLm9yZy/NK7nSAAAACXBIWXMAAAsTAAALEwEAmpwYAAApGUlEQVR4nO3de5wV9X3/8debiwIqKrr6U1YFEzQKXhIRtUmN8VLAqGirCbQqXiqNpVXTkCgmv0ST0GrjrWolVWNAoyBqjMao0RCJTTQgGBAQjURRNhBBVAQDBvDTP+a7Oi5nd8/CObvs7Pv5eMzjzHzn9p1ze5/5zpwZRQRmZmZWXJ3augJmZmZWXQ57MzOzgnPYm5mZFZzD3szMrOAc9mZmZgXnsDczMys4h73ZFkjSIknHtnCePpJCUpdq1avB+rpL+qmklZLuaaV1tvh5MTOHvXUAkj4j6akUSm9K+o2kQ9u6XgVwKrArsFNEnFaJBUrqKek6Sa9JWi1pYRreuRLLb2Sdl0n6UTPTLJK0JtWpvruxWnUyqzSHvRWapJ7AQ8ANQC+gN3A58F5b1qsg9gJ+HxHrWzpjqdYHSVsBU4H+wBCgJ/BXwApg0OZVtSJOjIhtc92/tHWFzMrlsLei2wcgIiZFxIaIWBMRj0XEc/UTSDpH0gJJb0n6uaS9UvnFkn5bH0ySzpc0X1K3hiuRtKOkhyQtT8t5SFJtbvw0Sd9JrQqrJD2W31uVdIakVyWtkPT1pjYoNZ9fnaZfKenXkrqXmO7stF2rJL0s6Z9y43ZOdXw7tXb8r6ROue3+Y5rvRUnHlFj25cA3gS+mvdxzJXWS9I1Ur2WSbpe0fZq+/hDDuZJeA35ZYtPOBPYETomI5yPi/YhYFhHfiYiHc9MdLOm5tO13518PSSdImp226ylJB+bGbbRdkoYAl+a2Y05Tz30pksZLujc3fKWkqcqU8774bqrramWHRXaSdKekdyQ9I6lPmlaSrk3P7cr0HAxoaX2tg4oId+4K25HtHa4AJgJDgR0bjD8ZWAjsB3QBvgE8lcZ1Ap4ELgP6AW8Bn2xkPTsBfwf0ALYD7gF+khs/DfgD2Y+P7mn4ijRuf2A1cCSwNXANsB44tpF1/XeavzfQmWzvd2ugDxBAlzTd54GPAQI+C/wZ+FQa9x/A94GuqfvrNN2+wGJg9zRdH+BjjdTjMuBHueFz0nO5N7At8GPgjtxyArgd2AboXmJ5k4GJzbyei4AZwO5kLTULgC+lcZ8ClgGHpedlZJp+66a2q+F2NLHexl6PHsDvgbPS8/gGUNuC98XC9DptDzyflnUs2fvxduCHadrBwCxgh/Ra7Qfs1tafMXfto2vzCrhzV+0ufSlOAOpSiD4I7JrGPQKcm5u2UwrFvdJwH+DNFCpjW7DOg4G3csPTgG/khv8ZeDT1fxOYnBu3DfCXUuGS6rcGOKjEuPpA7dJInX4CXJj6vw08AHy8wTQfT4F5LNC1mW38SEiSNcH/c254X2BdCq36uu3dxPIeJ/0AamKaRcDpueH/BL6f+scD32kw/YtkP3Qa3a6G29HEelcDb+e683LjB6X3yavAiBa+L76eG74aeCQ3fCIwO/UfTfZD4HCgU1t9nty1z87N+FZ4EbEgIs6KiFpgANle4XVp9F7Af6Vm37fJvrBFttdMRCwCniALq/9ubB2Sekj6n9SE/Q5Zi8AOkjrnJvtTrv/PZHu/pPosztX3XbLWiFJ2BrqRtRI0SdLQdBjizbRtx6f5Ab5Htkf5WGrivySteyFwEVkALpM0WdLuza0rtx2v5oZfJQv6XXNli2ncCmC3MtbT2PO4F/CV+tcybfMeZHvzm7Nd9U6OiB1y3S31IyJiBvAy2XtnSn15me+L13P9a0oMb5vW8UvgRrL34euSblZ2TopZsxz21qFExAtke/n1xzoXA//U4Eu8e0Q8BSDpeOAIsr3W7zWx6K+Q7ckeFhE9yZrkIfvyb85SslAirbMHWfNvKW8Aa8mafRslaWvgPuAqslaMHYCH6+sTEasi4isRsTfZ3uO/1R+bj4i7IuIzZOEZwJVlbAPAkjRPvT3JWlLy4dXUbTZ/AQyWtE2Z62toMTCuwWvZIyImQZPbtdm3/pQ0muxwwRLga7lRm/O+2EhEXB8Rh5CdxLgP8NVNrrR1KA57KzRJn5D0lfqToiTtAYwAfpsm+T4wVlL/NH57Sael/p2BHwD/SHb898QU/qVsR7YX9rakXsC3WlDNe4ETlP1FcCuyJvaSn82IeB+4DbhG0u6SOks6IoV73lZk4bMcWC9pKPA39SPTiWwflyTgHWADsEHSvpKOTstbm7ZpQ5nbMQn4sqS+krYF/h24O8o/W/8OssC+L71undLJapc28bzn3QJ8SdJh6WS2bSR9XtJ2zWzX60AfpRMUW0rSPsB3gdOBM4CvSTo4jd6c90XD9Ryatq0r8G7ajnJfG+vgHPZWdKvITtiaLuldspCfR7bHRUTcT7aHNzk1s84jO5EP4GbggYh4OCJWAOcCt0oqtdd9HdmJd2+kdTxabgUjYj4wGriLbC//LbLzCxozBpgLPEN22OFKGnyWI2IVcAFZk/JbwN+TnatQrx/ZnvRq4GngpoiYRvYD4Yq0HX8CdiE7W70ct5EF9pPAK2Rh9K9lzktEvEd2TP0FsuP375CdjLczML2M+WcC55E1db9FdpjirDS6qe2qvyDQCknPNrGKn+qj/7O/X9k/NX4EXBkRcyLipbTcO9IPi+vYxPdFCT3JftC8RXaIZAVZy41ZsxSx2S1YZmZmtgXznr2ZmVnBOezNzMwKzmFvZmZWcFUL+3T26+xc946kiyT1kvS4pJfS4465ecYqu/HFi5IG58oPkTQ3jbs+nUFsZmZmZWiVE/TSBST+SHZW9GjgzYi4Il3IY8eIuFjS/mR/3RlEdnGOXwD7RMQGSTOAC8nOZn0YuD4iHql6xc3MzAqgVe57DRwD/CEiXpU0DDgqlU8ku1zkxcAwskuGvge8ImkhMEjSIqBnRDwNIOl2suuZNxn2O++8c/Tp06fiG2JmZrYlmjVr1hsRUVNqXGuF/XCyvXbIrua1FCAilkraJZX35sMLnUD2P+PeZNfWritR3qQ+ffowc+bMza23mZlZuyDp1cbGVf0EvXRFsJP48MIVjU5aoiyaKC+1rlGSZkqauXz58pZV1MzMrKBa42z8ocCzEVF/fezXJe0GkB6XpfI6ctcHB2rJrjNdl/oblm8kIm6OiIERMbCmpmRLhpmZWYfTGmE/gg+b8CG7ZOfI1D+S7Dab9eXDJW0tqS/Z5TxnpCb/VZIOT2fhn5mbx8zMzJpR1WP26e5dxwH/lCu+Apgi6VzgNeA0yK4PLmkK8DzZnbJGR0T9TR7OJ7tTWXeyE/N8Jr6ZmVXEunXrqKurY+3atW1dlbJ069aN2tpaunbtWvY8hb02/sCBA8Mn6JmZWXNeeeUVtttuO3baaSe29Mu4RAQrVqxg1apV9O3b9yPjJM2KiIGl5vMV9MzMrENbu3Ztuwh6AEnstNNOLW6FcNibmVmH1x6Cvt6m1NVhb2ZmVnAOezMzs4Jz2JuZmW2id999l89//vMcdNBBDBgwgLvvvptZs2bx2c9+lkMOOYTBgwezdOlSVq5cyb777suLL74IwIgRI7jllltarZ6tdblcMzOzwnn00UfZfffd+dnPfgbAypUrGTp0KA888AA1NTXcfffdfP3rX+e2227jxhtv5KyzzuLCCy/krbfe4rzzzmu1ejrszaps/DNPtnUVWtX5hx7Z1lUwazUHHHAAY8aM4eKLL+aEE05gxx13ZN68eRx33HEAbNiwgd122w2A4447jnvuuYfRo0czZ86cVq2nw97MzGwT7bPPPsyaNYuHH36YsWPHctxxx9G/f3+efvrpjaZ9//33WbBgAd27d+fNN9+ktra2xBKrw8fszczMNtGSJUvo0aMHp59+OmPGjGH69OksX778g7Bft24d8+fPB+Daa69lv/32Y9KkSZxzzjmsW7eu1erpPXszM7NNNHfuXL761a/SqVMnunbtyvjx4+nSpQsXXHABK1euZP369Vx00UV07dqVW2+9lRkzZrDddttx5JFH8t3vfpfLL7+8VerpsDczM9tEgwcPZvDgwRuVP/nkxufqLFiw4IP+a665pqr1asjN+GZmZgXnsDczMys4h72ZmVnBOezNzMwKzmFvZmZWcA57MzOzgnPYm5mZtTFJnHHGGR8Mr1+/npqaGk444YSKLN//szczM8up9P0syrlfxDbbbMO8efNYs2YN3bt35/HHH6d3794Vq4P37M3MzLYAQ4cO/eDueZMmTWLEiBEVW7bD3szMbAswfPhwJk+ezNq1a3nuuec47LDDKrZsh72ZmdkW4MADD2TRokVMmjSJ448/vqLL9jF7MzOzLcRJJ53EmDFjmDZtGitWrKjYch32ZmZmW4hzzjmH7bffngMOOIBp06ZVbLluxjczM9tC1NbWcuGFF1Z8ud6zNzMzyynnr3KVtnr16o3KjjrqKI466qiKLN979mZmZgXnsDczMys4h72ZmVnBOezNzMwKrqphL2kHSfdKekHSAklHSOol6XFJL6XHHXPTj5W0UNKLkgbnyg+RNDeNu16SqllvMzOzIqn2nv1/AY9GxCeAg4AFwCXA1IjoB0xNw0jaHxgO9AeGADdJ6pyWMx4YBfRL3ZAq19vMzKwwqhb2knoCRwI/AIiIv0TE28AwYGKabCJwcuofBkyOiPci4hVgITBI0m5Az4h4OiICuD03j5mZWbvXuXNnDj744A+6RYsWVXT51fyf/d7AcuCHkg4CZgEXArtGxFKAiFgqaZc0fW/gt7n561LZutTfsHwjkkaRtQCw5557Vm5LzMysw1izZmpFl9e9+zFlTNOd2bNnV3S9edVsxu8CfAoYHxGfBN4lNdk3otRx+GiifOPCiJsjYmBEDKypqWlpfc3MzAqpmmFfB9RFxPQ0fC9Z+L+emuZJj8ty0++Rm78WWJLKa0uUm5mZFcKaNWs+aMI/5ZRTKr78qjXjR8SfJC2WtG9EvAgcAzyfupHAFenxgTTLg8Bdkq4Bdic7EW9GRGyQtErS4cB04EzghmrV28zMrLVVuxm/2tfG/1fgTklbAS8DZ5O1JkyRdC7wGnAaQETMlzSF7MfAemB0RGxIyzkfmAB0Bx5JnZmZmZWhqmEfEbOBgSVGlTxbISLGAeNKlM8EBlS0cmZmZh2Er6BnZmZWcL7FrZmZWU45f5WrtFK3uK0k79mbmZkVnMPezMys4Bz2ZmZmBeewNzOzDi+79Ur7sCl1ddibmVmH1q1bN1asWNEuAj8iWLFiBd26dWvRfD4b38zMOrTa2lrq6upYvnx5W1elLN26daO2trb5CXMc9mZm1qF17dqVvn37tnU1qsrN+GZmZgXnsDczMys4N+OXMP6ZJ9u6Cq3m/EOPbOsqmJlZlXnP3szMrOAc9mZmZgXnsDczMys4h72ZmVnBOezNzMwKzmFvZmZWcA57MzOzgnPYm5mZFZzD3szMrOAc9mZmZgXnsDczMys4h72ZmVnBOezNzMwKzmFvZmZWcA57MzOzgnPYm5mZFZzD3szMrOC6VHPhkhYBq4ANwPqIGCipF3A30AdYBHwhIt5K048Fzk3TXxARP0/lhwATgO7Aw8CFERHVrLuZbZo1a6a2dRVaTffux7R1FczK0hp79p+LiIMjYmAavgSYGhH9gKlpGEn7A8OB/sAQ4CZJndM844FRQL/UDWmFepuZmRVCWzTjDwMmpv6JwMm58skR8V5EvAIsBAZJ2g3oGRFPp73523PzmJmZWTOqHfYBPCZplqRRqWzXiFgKkB53SeW9gcW5eetSWe/U37DczMzMylDVY/bApyNiiaRdgMclvdDEtCpRFk2Ub7yA7AfFKIA999yzpXU1MzMrpKru2UfEkvS4DLgfGAS8nprmSY/L0uR1wB652WuBJam8tkR5qfXdHBEDI2JgTU1NJTfFzMys3aranr2kbYBOEbEq9f8N8G3gQWAkcEV6fCDN8iBwl6RrgN3JTsSbEREbJK2SdDgwHTgTuKFa9TYz29KNf+bJtq5Cqzr/0CPbugrtXjWb8XcF7pdUv567IuJRSc8AUySdC7wGnAYQEfMlTQGeB9YDoyNiQ1rW+Xz417tHUmdmZmZlqFrYR8TLwEElylcAJf+cGhHjgHElymcCAypdRzMzs47AV9AzMzMrOIe9mZlZwTnszczMCs5hb2ZmVnAOezMzs4Jz2JuZmRWcw97MzKzgHPZmZmYF57A3MzMrOIe9mZlZwTnszczMCs5hb2ZmVnAOezMzs4Jz2JuZmRWcw97MzKzgHPZmZmYF57A3MzMrOIe9mZlZwTnszczMCs5hb2ZmVnAOezMzs4Jz2JuZmRWcw97MzKzgHPZmZmYF57A3MzMrOIe9mZlZwTnszczMCs5hb2ZmVnAOezMzs4Jz2JuZmRVc1cNeUmdJv5P0UBruJelxSS+lxx1z046VtFDSi5IG58oPkTQ3jbtekqpdbzMzs6JojT37C4EFueFLgKkR0Q+YmoaRtD8wHOgPDAFuktQ5zTMeGAX0S92QVqi3mZlZIVQ17CXVAp8Hbs0VDwMmpv6JwMm58skR8V5EvAIsBAZJ2g3oGRFPR0QAt+fmMTMzs2ZUe8/+OuBrwPu5sl0jYilAetwllfcGFuemq0tlvVN/w/KNSBolaaakmcuXL6/IBpiZmbV3Xaq1YEknAMsiYpako8qZpURZNFG+cWHEzcDNAAMHDiw5jX3UmjVT27oKrap792PaugpmZq2uamEPfBo4SdLxQDegp6QfAa9L2i0ilqYm+mVp+jpgj9z8tcCSVF5botzMzMzKULVm/IgYGxG1EdGH7MS7X0bE6cCDwMg02UjggdT/IDBc0taS+pKdiDcjNfWvknR4Ogv/zNw8ZmZm1oxq7tk35gpgiqRzgdeA0wAiYr6kKcDzwHpgdERsSPOcD0wAugOPpM7MzDqAjnS4sVqHGpsNe0nbAGsi4n1J+wCfAB6JiHXlriQipgHTUv8KoOTWRMQ4YFyJ8pnAgHLXZ2ZmZh8qpxn/SaCbpN5k/4s/m2wv28zMzNqBcsJeEfFn4G+BGyLiFGD/6lbLzMzMKqWssJd0BPAPwM9SWVsc6zczM7NNUE7YXwSMBe5PJ9HtDTxR1VqZmZlZxTS7hx4RvwJ+lU7UIyJeBi6odsXMzMysMprds5d0hKTnSTezkXSQpJuqXjMzMzOriHKa8a8DBgMrACJiDnBkFetkZmZmFVTWFfQiYnGDog0lJzQzM7MtTjln1S+W9FdASNqK7Hj9gmbmMTMzsy1EOXv2XwJG8+GtZg9Ow2ZmZtYOlHM2/htk/7E3MzOzdqica+P/kBL3j4+Ic6pSIzMzM6uoco7ZP5Tr7wacgu8nb2Zm1m6U04x/X35Y0iTgF1WrkZmZmVVUWX+9a6AfsGelK2JmZmbVUc4x+1Vkx+yVHv8EXFzlepmZmVmFlNOMv11rVMTMzMyqo9Gwl/SppmaMiGcrXx0zMzOrtKb27K9uYlwAR1e4LmZmZlYFjYZ9RHyuNStiZmZm1VHO/+yRNADYn+x/9gBExO3VqpSZmZlVTjln438LOIos7B8GhgK/Bhz2ZmZm7UA5/7M/FTgG+FNEnA0cBGxd1VqZmZlZxZQT9msj4n1gvaSewDJg7+pWy8zMzCqlqb/e3QhMAmZI2gG4BZgFrAZmtErtzMzMbLM1dcz+JeAqYHeygJ8EHAf0jIjnWqFuZmZmVgGNNuNHxH9FxBHAkcCbwA+BR4CTJfVrpfqZmZnZZmr2mH1EvBoRV0bEJ4G/J7vF7QtVr5mZmZlVRLNhL6mrpBMl3Um2Z/974O+qXjMzMzOriEbDXtJxkm4D6oBRZP+x/1hEfDEiftLcgiV1kzRD0hxJ8yVdnsp7SXpc0kvpccfcPGMlLZT0oqTBufJDJM1N466XpM3YZjMzsw6lqT37S4Gngf0i4sSIuDMi3m3Bst8Djo6Ig4CDgSGSDgcuAaZGRD9gahpG0v7AcKA/MAS4SVLntKzxZD84+qVuSAvqYWZm1qE1dYLe5yLiloh4c1MWHJnVabBr6gIYBkxM5ROBk1P/MGByRLwXEa8AC4FBknYj+wfA0xERZFfuq5/HzMzMmlHORXU2maTOkmaTXYjn8YiYDuwaEUsB0uMuafLewOLc7HWprHfqb1huZmZmZahq2EfEhog4GKgl20sf0MTkpY7DRxPlGy9AGiVppqSZy5cvb3F9zczMiqiqYV8vIt4GppEda389Nc2THpelyeqAPXKz1QJLUnltifJS67k5IgZGxMCamppKboKZmVm7VbWwl1STLrOLpO7AsWT/z38QGJkmGwk8kPofBIZL2lpSX7IT8Wakpv5Vkg5PZ+GfmZvHzMzMmlHW/ew30W7AxHRGfSdgSkQ8JOlpYIqkc4HXgNMAImK+pCnA88B6YHREbEjLOh+YAHQn+6//I1Wst5mZWaFULezT9fM/WaJ8Bdktc0vNMw4YV6J8JtDU8X4zMzNrRKscszczM7O247A3MzMrOIe9mZlZwTnszczMCs5hb2ZmVnAOezMzs4Jz2JuZmRWcw97MzKzgHPZmZmYF57A3MzMrOIe9mZlZwTnszczMCs5hb2ZmVnAOezMzs4Jz2JuZmRWcw97MzKzgHPZmZmYF57A3MzMrOIe9mZlZwTnszczMCs5hb2ZmVnAOezMzs4Jz2JuZmRWcw97MzKzgHPZmZmYF57A3MzMrOIe9mZlZwTnszczMCs5hb2ZmVnAOezMzs4KrWthL2kPSE5IWSJov6cJU3kvS45JeSo875uYZK2mhpBclDc6VHyJpbhp3vSRVq95mZmZFU809+/XAVyJiP+BwYLSk/YFLgKkR0Q+YmoZJ44YD/YEhwE2SOqdljQdGAf1SN6SK9TYzMyuUqoV9RCyNiGdT/ypgAdAbGAZMTJNNBE5O/cOAyRHxXkS8AiwEBknaDegZEU9HRAC35+YxMzOzZrTKMXtJfYBPAtOBXSNiKWQ/CIBd0mS9gcW52epSWe/U37DczMzMylD1sJe0LXAfcFFEvNPUpCXKoonyUusaJWmmpJnLly9veWXNzMwKqKphL6krWdDfGRE/TsWvp6Z50uOyVF4H7JGbvRZYksprS5RvJCJujoiBETGwpqamchtiZmbWjlXzbHwBPwAWRMQ1uVEPAiNT/0jggVz5cElbS+pLdiLejNTUv0rS4WmZZ+bmMTMzs2Z0qeKyPw2cAcyVNDuVXQpcAUyRdC7wGnAaQETMlzQFeJ7sTP7REbEhzXc+MAHoDjySOjMzMytD1cI+In5N6ePtAMc0Ms84YFyJ8pnAgMrVzszMrOPwFfTMzMwKzmFvZmZWcA57MzOzgnPYm5mZFZzD3szMrOAc9mZmZgXnsDczMys4h72ZmVnBOezNzMwKzmFvZmZWcA57MzOzgnPYm5mZFZzD3szMrOAc9mZmZgXnsDczMys4h72ZmVnBOezNzMwKzmFvZmZWcA57MzOzgnPYm5mZFZzD3szMrOAc9mZmZgXnsDczMys4h72ZmVnBOezNzMwKzmFvZmZWcA57MzOzgnPYm5mZFZzD3szMrOCqFvaSbpO0TNK8XFkvSY9Leik97pgbN1bSQkkvShqcKz9E0tw07npJqladzczMiqiae/YTgCENyi4BpkZEP2BqGkbS/sBwoH+a5yZJndM844FRQL/UNVymmZmZNaFqYR8RTwJvNigeBkxM/ROBk3PlkyPivYh4BVgIDJK0G9AzIp6OiABuz81jZmZmZWjtY/a7RsRSgPS4SyrvDSzOTVeXynqn/oblZmZmVqYt5QS9Usfho4ny0guRRkmaKWnm8uXLK1Y5MzOz9qy1w/711DRPelyWyuuAPXLT1QJLUnltifKSIuLmiBgYEQNramoqWnEzM7P2qrXD/kFgZOofCTyQKx8uaWtJfclOxJuRmvpXSTo8nYV/Zm4eMzMzK0OXai1Y0iTgKGBnSXXAt4ArgCmSzgVeA04DiIj5kqYAzwPrgdERsSEt6nyyM/u7A4+kzszMzMpUtbCPiBGNjDqmkenHAeNKlM8EBlSwamZmZh3KlnKCnpmZmVWJw97MzKzgHPZmZmYF57A3MzMrOIe9mZlZwTnszczMCs5hb2ZmVnAOezMzs4Jz2JuZmRWcw97MzKzgHPZmZmYF57A3MzMrOIe9mZlZwTnszczMCs5hb2ZmVnAOezMzs4Jz2JuZmRWcw97MzKzgHPZmZmYF57A3MzMrOIe9mZlZwTnszczMCs5hb2ZmVnAOezMzs4Jz2JuZmRWcw97MzKzgHPZmZmYF57A3MzMrOIe9mZlZwTnszczMCq7dhL2kIZJelLRQ0iVtXR8zM7P2ol2EvaTOwH8DQ4H9gRGS9m/bWpmZmbUP7SLsgUHAwoh4OSL+AkwGhrVxnczMzNqF9hL2vYHFueG6VGZmZmbN6NLWFSiTSpTFRhNJo4BRaXC1pBerWqsC+GfYGXijrethxeH3lFWa31Nl26uxEe0l7OuAPXLDtcCShhNFxM3Aza1VqSKQNDMiBrZ1Paw4/J6ySvN7avO1l2b8Z4B+kvpK2goYDjzYxnUyMzNrF9rFnn1ErJf0L8DPgc7AbRExv42rZWZm1i60i7AHiIiHgYfbuh4F5MMeVml+T1ml+T21mRSx0XluZmZmViDt5Zi9mZmZbSKHfRuTtLqV13eypOckvSBprqSTq7COW+uvcCjp0kovvy1JCklX54bHSLqsBfOfJenGqlSu9Pq2knSdpD9IeknSA5JqK7yO3SXdm/oPlnT8Jiyjq6RZJcoXSbovN3yqpAnNLOsoSX/VyLizJL0v6cBc2TxJfVpa500lqY+kea21vra2uZ+ZCtVhmqQOfTa/w74DkXQQcBUwLCI+AZwEXJX/4quEiPjHiHg+DRYq7IH3gL+VtHNbV6RM/w5sB+wTEf2AnwA/llTq2hWbJCKWRMSpafBgoMVhD3wGeKqRcQMl9W/Bso4CSoZ9Ugd8vQXL+4h0+W4r32Z9ZiS1m3PLtmQO+y1Q/leopJ0lLUr9Z0n6saRH017af+bmOVfS79O8tzSy9zgG+PeIeAUgPf4H8NXceq+T9FTa2xmUygelst+lx31TeWdJV6UWguck/Wu+/pKuALpLmi3pTknfkXRhrs7jJF1Q+WewqtaTnSz05YYjJO0laWp6LqZK2rOcBTbc08vv+aTn8kpJM9Lr+9epvIekKWldd0ua3nDPRVIP4GzgyxGxASAifkj25Xt0Wu8Lkiam5dyb5kHSNyU9k94HN9f/OJD0cUm/kDRH0rOSPlZff2V/i/028MX0mn8xvU9r0rydlN3IqtSX/hDgkUaeoqso8aNRUi9JP0l1/62kA9Me+peAL6c6/HWJ5T0E9K9/HzdY5oj0fp4n6cpc+WpJ35Y0HTgiDV8paVZ6Pgal1+plSSelefpI+t/0PD2rRlobOoAWf2YkTZB0jaQngCvT8HhJT6Tn+LOSbpO0QLmWnjTNTEnzJV3eWhvYLkSEuzbsgNUlyqYBA1P/zsCi1H8W8DKwPdANeJXsYkO7A4uAXkBX4H+BG0ss91ngoAZlBwHP5tZ7S+o/EpiX+nsCXVL/scB9qf984L7cuF4l6r86t64+uXV1Av4A7NTWr0FLX6/0fCxKr8MY4LI07qfAyNR/DvCTEvOf1fC1Sc/LvNxwfpnTgKtT//HAL3LT/E/qH0D2hTqwwXIPBH5Xog7XAhek9Qbw6VR+GzAm/1qm/juAE1P/dOCU1N8N6JGvf8PtA74FXJT6/6b+vVOiTjOAHiXKFwG7AguAjwOnAhPSuBuAb6X+o4HZqf+y+u1o7PkHzgQmprJ5aRt2B14Dasj+qfRL4OQ0TQBfyC0ngKGp/37gMbLP3kG5evQAuqX+fsDMUq930Ts24TMDTCD7UdY5NzyZ7Gqqw4B3gAPIvkdmAQfn37dkf9GeBhyY+xwNrPa2bsmd9+zbn6kRsTIi1gLPk10ecRDwq4h4MyLWAfc0Mq/Y+DLDDcsmAUTEk0BPSTuQfUDvSXuf1wL1TarHAt+PiPVpnjebqnhELAJWSPok2Rf/7yJiRfObvGWJiHeA28kCM+8I4K7UfwdZ03Ql/Dg9ziILCtKyJ6f6zAOeKzFfqde7YfniiPhN6v8RH9b5c6m1YC5ZkPaXtB3QOyLuT+tdGxF/bqbut5EFK2Rf5j/cqDLS7sCbTSxrA/A9YGyD8s+QPc9ExC+BnSRt30x96t0FHC6pb67sUGBaRCxP7+k7yX701tfhvty0fwEeTf1zyT5/61J/n1TeFbglPYf3kN2xs0PaxM/MPZFapJKfRpbcc4HXI2JuRLwPzOfD5/wLkp4Ffkf2PdVhn/OGHPZbpvV8+Np0azDuvVz/BrI9kHKPv84HGp6k8imyHw31GoZDAN8BnoiIAcCJuTo1FiZNuZVs7+pssiBor64DzgW2aWKacp+b/OsNjb/m9a83lPeaLwT2SiGdl3/NN3q9JXUDbgJOjYgDgFtSnVp8nD8iFgOvSzoaOIzSTfVDyS6Y1ZQ7yII3f2ikrHtmNFKv9cDVwMXNLK/e2gbBsy4FD8D7pNcohU/9a/Rl4HWyvf2BwFbl1K3ArqNln5l3G4yr/xy8z0e/B98HuqQfbmOAYyLiQOBnbPxZ6rAc9lumRcAhqf/UJqarNwP4rKQdlZ3M8neNTHcVMDYd1yQ9Xkr2pVfvi2ncZ4CVEbGSbM/+j2n8WblpHwO+lNaJpF4l1rlOUtfc8P1kx2cPpfkv+C1WasWYQvblVe8psks5A/wD8OsyF/c6sIuknSRtDZxQxjy/Br4AoOyfDweUqOO7wETgGqWTyiSdSda8/Ms02Z6Sjkj9I9Jy678g35C0Lek9mPbO6pT+wSFp6/pj/DmryE4IzLuVrNVgSoPArNfU8fr6bVlH1qp0Ua74SbLnGUlHAW+kOpaqQykTyFqnatLwdLLP0c7p+RoB/KqM5TRme2Bp+gFwBlnTcodV4c9MKT3JfiCslLQr2Y9ISxz2ba+HpLpc929koXy+pKfIjtk3KSL+SHbW9XTgF2R7bStLTDebbE/mp5JeIDte9rVUXu+ttN7v8+GH8j+B/5D0Gz76hXUr2THO5yTNAf6+RPVuTuPvTHX4C/AEjX/xtydX89HX5wLgbEnPkX25X1hyLjgr/5qTHZP+Ntnr9xDwQhnrvgmoSeu6mKwZf6PXnKzpey3we0kvAaeRHXOv34NaAIxMy+kFjI+It8n25ueSnb3/TG55ZwAXpOmfAv5fg/U9Aexff4JeKnsQ2JbSTfidgX4RUc42/4CPXvXzMrIz9Z8DrgBGpvKfAqc0cYIe8MF78XpglzS8lOz5egKYQ3Z+yQNl1KsxN5E9t78F9mHjPdWOaFM/M82KiDlkzffzyVoNf9P0HB2Lr6BXEJK2jYjVaS/7frL7B9zfwmVMIzuxaWY16pjW0YnsRMHTIuKlaq2n6FJIdo2ItZI+Bkwl+3vdX1qwjD7AQ+nwTNUo+5fAtRGxUfCmFqTTI+JL1ayDWUfn/y8Wx2WSjiVrgn2MbI9si5Kamx8C7nfQb7YewBPpEImA81sS9K1F0iVk/9r4h1LjI+LXbF7TrZmVwXv2ZmZmBedj9mZmZgXnsDczMys4h72ZmVnBOezNrMUkXSZpTFvXw8zK47A3MzMrOIe9mTVL0pnpzmRzJN3RYNx5yu6QN0fSffrwznmnKbt73BxJT6ay/sru4Dc7La9fW2yPWUfjv96ZWZOU3Uv+x2R3x3sjXRb5ArI7Gl4laaf6GxpJ+i7ZTUpuSDeAGRIRf5S0Q0S8LekG4LcRcaeyW+J2jog1bbVtZh2F9+zNrDlHA/dGxBtQ8u6GA5Tdt30u2cVz6u+K+BtggqTz+PAyy08Dl0q6GNjLQW/WOhz2Ztac5u5uOAH4l3SHvMtJN9JJl8D9BrAHMDu1ANwFnASsAX6e7oZnZlXmsDez5kwlu0/4TlDy7obbAUvTpXs/uCyupI9FxPSI+CbwBrCHpL2BlyPierIb5BzYKltg1sH52vhm1qSImC9pHPArSRvI7iy2KDfJ/ye7Y9+rZHfKq7+97PfSCXgi+8EwB7gEOF3SOuBPZHf7M7Mq8wl6ZmZmBedmfDMzs4Jz2JuZmRWcw97MzKzgHPZmZmYF57A3MzMrOIe9mZlZwTnszczMCs5hb2ZmVnD/B03IG4AVZvfnAAAAAElFTkSuQmCC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" y="1417640"/>
            <a:ext cx="4659711" cy="319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653" y="1417635"/>
            <a:ext cx="4389331" cy="319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7" name="Google Shape;94;p2"/>
          <p:cNvSpPr txBox="1">
            <a:spLocks/>
          </p:cNvSpPr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chemeClr val="dk1"/>
              </a:buClr>
              <a:buSzPts val="4000"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Candara"/>
                <a:cs typeface="Candara"/>
              </a:rPr>
              <a:t>Data Analysis      </a:t>
            </a:r>
            <a:r>
              <a:rPr lang="en-US" sz="4000" b="1" dirty="0" smtClean="0">
                <a:solidFill>
                  <a:srgbClr val="0070C0"/>
                </a:solidFill>
              </a:rPr>
              <a:t>cont’d…</a:t>
            </a:r>
            <a:r>
              <a:rPr lang="en-US" sz="4000" b="1" dirty="0" smtClean="0"/>
              <a:t> </a:t>
            </a:r>
            <a:endParaRPr lang="en-IN" sz="4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2" name="AutoShape 2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png;base64,iVBORw0KGgoAAAANSUhEUgAAAYYAAAD4CAYAAADo30HgAAAAOXRFWHRTb2Z0d2FyZQBNYXRwbG90bGliIHZlcnNpb24zLjUuMSwgaHR0cHM6Ly9tYXRwbG90bGliLm9yZy/YYfK9AAAACXBIWXMAAAsTAAALEwEAmpwYAAAvRElEQVR4nO3deZxT1fnH8c8zw8CwBmVRUDFaEBWvoOJa3LVWo63WHarj0lZtrdaqNW7tdalG617U/tSqcatSdxt3RSvuikDcKigRURQFCQzbbOf3x7nDZMYZyAyZOVme9+uV10xyc+/9JgN5cu695xwxxqCUUko1KnMdQCmlVH7RwqCUUqoZLQxKKaWa0cKglFKqGS0MSimlmtHCoJRSqhktDEqtBRH5h4hcmKNtDRORahEpD+6/JCK/ysW2g+09JSJVudpeO/Z7qYh8JyJfd3D9lIjsk+tcqm1aGJRqQ/CBtFxElojIIhF5TUROFpFV/2+MMScbYy7Jclur/XAzxswxxvQxxtTnILsvIve02P7+xpj42m67nTk2As4EtjTGrN/Gc/qJyHUiMicojLOC+wO7MqtqooVBqdU7yBjTF9gYiAHnAP/M9U5EpFuut5knNgYWGGPmt7ZQRLoDLwCjgJ8C/YBdgAXADl0VUjWnhUGpLBhj0saYx4EjgSoR2QpARO4UkUuD3weKyH+C1sVCEXlFRMpE5G5gGPBE8I34TyISFhEjIieKyBzgxYzHMovEj0TkLRFJi8hjIrJusK89RGRuZsbGVomI/BQ4Dzgy2N/0YPmqQ1NBrgtE5HMRmS8id4lIKFjWmKMq+Bb/nYic39Z7IyKhYP1vg+1dEGx/H+A5YGiQ485WVj82eG8OMcZ8aIxpMMbMN8ZcYox5spV97SAirwfv8TwRmRgUF8S6Nng9aRGZkfF3OkBEPgxaf1+KyFmr/4uXNi0MSrWDMeYtYC6wayuLzwyWDQLWw344G2PMMcAcbOujjzHmyox1dge2APZrY5fHAicAQ4E64IYsMj4NXAY8EOxvdCtPOy647QlsCvQBJrZ4zjhgJLA38GcR2aKNXf4dCAXb2T3IfLwx5nlgf+CrIMdxray7D/C0MaZ6Ta8rUA+cAQwEdg6y/TZY9hNgN2AzoD+2iC8Ilv0TOClo/W0FvJjl/kqSFgal2u8rYN1WHq8FhgAbG2NqjTGvmDUPRuYbY5YaY5a3sfxuY8z7xpilwIXAEY0np9fSBOAaY8xnwYfyucBRLVorFxljlhtjpgPTgR8UmCDLkcC5xpglxpgUcDVwTJY5BgDzsg1tjHnXGPOGMaYu2Nf/YYsR2Pe/L7A5IMaYj4wx8zKWbSki/Ywx3xtjpma7z1KkhUGp9tsAWNjK438DZgHPishnIhLNYltftGP550AF9tvy2hoabC9z292wLZ1GmVcRLcO2KloaCHRvZVsbZJljAbaYZkVENgsO130tIouxLaOBAMaYF7GtnhuBb0TkFhHpF6x6KHAA8LmIvCwiO2e7z1KkhUGpdhCR7bEfelNaLgu+MZ9pjNkUOAj4o4js3bi4jU2uqUWxUcbvw7DffL8DlgK9MnKVYw9hZbvdr7AnhjO3XQd8s4b1WvouyNRyW19muf7zwH4i0jvL598MfAyMMMb0wx6uk8aFxpgbjDHbYU9mbwacHTz+tjHm58Bg4FFgUpb7K0laGJTKQnBJ5YHA/cA9xphkK885UESGi4gAi7HHwxsvPf0Gewy+vX4pIluKSC/gYuDB4HLWT4BKEYmISAVwAdAjY71vgHDmpbUt/As4Q0Q2EZE+NJ2TqGtPuCDLJOCvItJXRDYG/gjcs/o1V7kb2yp6SEQ2D05aDxCR80TkgFae3xf73laLyObAKY0LRGR7EdkxeD+WAiuAehHpLiITRCRkjKml6W+j2qCFQanVe0JElmA/vM4HrgGOb+O5I7DfgKuB14GbjDEvBcsuBy4IrqZpzxUxdwN3Yg/rVAKngb1KCnvS9Tbst/Ol2BPfjf4d/FwgIq0dT7892PZ/gdnYD9HftyNXpt8H+/8M25K6L9j+GhljVmJPQH+MvYJpMfAW9vDQm62schYwHlgC3Ao8kLGsX/DY99jDWQuAq4JlxwCp4PDTycAvs351JUh0oh6llFKZtMWglFKqGS0MSimlmtHCoJRSqhktDEoppZrRwqCUUqoZLQxKKaWa0cKglFKqGS0MSimlmtHCoJRSqhktDEoppZrRwqCUUqoZLQxKKaWa0cKglFKqmW5rfopSqpCFo4lu2GGsB2Kn0mz82RP7GVAO/C8Vizzmxb2zgH2xk+9k3tLYocfnZPycm6xKtmv+BlUYtDAoVQTC0cSGwEjsfMeNt02ws7r1W82qjSYBjwFbAj/JcrcNXtz7mubFYg7wKfBGsiq5oD2vQeUPLQxKFZhwNLE5MA7YBdgaO4VlXwdRyrBzRw8FdmqxzHhx73/YiXteAaYkq5KfdXE+1UFaGJTKY+FoogLYFtiVpmIwaLUr5QehqeXyKwAv7s0DXsUWiynAtGRVUqfYzENaGJTKM+Fooj9wIPAL7GGd3k4D5c4Q4LDgBlDtxb1XsPNoP5ysSlY7S6aa0cKgVB4IRxNDgIOBQ4A9gAqXebpIH2D/4HazF/ceB+4BntGT2m5pYVDKkXA00ReYAByLPUYvbhM51Qs4Krh968W9B4B7klXJN93GKk1aGJTqYuFoYlvgJGA89luzam4QcCpwqhf3ZgL3Avcmq5Kz3MYqHVoYlOoC4WiiN/bb8EnA9o7jFJIRgA/4XtybDMSSVcln3UYqfloYlOpE4WhiIHAmcAoQchyn0O0J7OnFvXeBK4CHklXJBseZipIWBqU6QTiaGAScBfyO4rmqKF9sh+2Q94kX9y4H7tbLXnNLC4NSORSOJgYDZ2NbCFoQOtdmwB1A1It7fwEmJauSxnGmoqCD6CmVA+FoYp1wNHEVMBvbUtCi0HVGYvtCvOfFvYNchykG2mJQai2EowkBTgQuozB6JBez0cDjQae53ySrkh+7DlSotMWgVAeFo4mxwBvArWhRyCe7AtO8uHe+F/f0y28HaGFQqp3C0cSAcDRxC/AmsIPrPKpVPYBLgXe8uLet6zCFRguDUu0QjiZ+BXwC/Br9/1MIRgNveXHvCi/uVboOUyj0H7ZSWQhHE0PC0UQCe9hoXdd5VLuUA38CZnhxbzfXYQqBFgal1iAcTRwOvA8c4DqLWisjgJe8uHezF/eymbyoZGlhUKoN4Wiidzia+Ce2M5W2EoqDACcDH3hxb5zrMPlKC4NSrQhHE6OBd4ATXGdRnWJD4AUv7unftxVaGJRqIRxNHAW8jp19TBWv7sA/vbh3rRf3yl2HySdaGJQKhKMJCUcTlwL/Anq6zqO6zB+AhBf3dJDDgBYGpVg1LPZDwPmusygn9gPe9OLeZq6D5AMtDKrkhaOJYdhJ6g9xnUU5NRJbHPZ1HcQ1LQyqpIWjiZ2Bt7EdoZTqDzzlxb3TXQdxSQuDKlnhaGJv4HlgsOssKq+UA9d5ce8WL+6V5GdkSb5opcLRxP7Af7CT0CvVml8Dt3lxT1wH6WpaGFTJCUcTBwOPAjp2jlqT44GJudqYiBgRuTrj/lki4udq+1lmeElExq7uOVoYVEkJRxNHAv/GXsOuVDZ+68W9q3K0rZXAL0RkYEdWFpEuGUZcC4MqGeFo4ljgXnSCKtV+Z3px75IcbKcOuAU4o+UCEdlYRF4QkRnBz2HB43eKyDUiMhm4Irh/s4hMFpHPRGR3EbldRD4SkTsztneziLwjIh+IyEXtCamFQZWEYCC8O7AnFpXqiAu8uHduDrZzIzBBRFp2qJsI3GWM2Rr7BeaGjGWbAfsYY84M7q8D7IUtME8A1wKjAE9ExgTPOd8YMxbYGthdRLbONqAWBlX0wtHEbsDd6L93tfYuW9tLWY0xi4G7gNNaLNoZuC/4/W4gc5C/fxtj6jPuP2GMMUAS+MYYkzTGNAAfAOHgOUeIyFTgPWzR2DLbjPofRRW1cDQxCngMO6OXUrlwnRf3frO228DOFd57Nc8xGb8vbbFsZfCzIeP3xvvdRGQT4Cxg76AFkqAdF1toYVBFKxxNbAA8he20pFQu/cOLe8d0dGVjzELscO4nZjz8GnBU8PsEYErH49EPW0zSIrIesH97VtbCoIpSOJroBzwJbOQ6iypKgh2Z9cdrsY2rgcyrk04DjheRGcAxQIcPWRljpmMPIX0A3I4d8iVrYg9TKVU8wtFEN+AZ7Mk5lZ1JqVjkSC/u3Y69dl9lZx6wXbIqOc91kFzSFoMqRlegRUF1jSHAg17cq3AdJJe0MKiiEvRq/qPrHKqk7AJc7zpELmlhUEUjHE1siu2roFRXO2VtTkbnGy0MqiiEo4ke2Ks8+juOokrXTV7cG+E6RC5oYVDF4lpgO9chVEnrA9zvxb2CH4dLC4MqeMHAeKe4zqEUsC1wpesQa0sLgypo4WhiPeBm1zmUynC6F/cOdB1ibWhhUIXu79gBxZTKJ7d4ca+v6xAdpYVBFaxwNPFz4HDXOZRqxRDgz65DdJQWBlWQwtFECLjJdQ6lVuN0L+5t7jpER2hhUIXqSmCo6xBKrUYFzedUKBhaGFTBCUcTe2Analcq3+3rxb1DXYdoLy0MqqCEo4ly7CEkcZ1FqSxd48W9nq5DtIcWBlVoTgC2cB1CqXYYBpznOkR7aGFQBSMcTfQCfNc5lOqAs724t6nrENnSwqAKyR/QE86qMPXATudZELQwqIIQjiYGAOe4zqHUWjjIi3vtmmLTFS0MqlBcgJ3HVqlCdoHrANnQwqDyXjiaCAO/dZ1DqRzYxYt7O7kOsSZaGFQhOAso+KGMlQqc6TrAmmhhUHktHE2sAxznOodSOXSIF/fCrkOszhoLg4gYEbk64/5ZIuJnuwMROU5EJnYwX7uJSHcRuU5EPhWRmSLymIhsmON9DBWRB4Pfx4jIAR3YRoWIvNvK4ykReSjj/mEicucatrWHiOzSxrLjRKRBRLbOeOx9EQm3N3NHiUhYRN7v4OonAb1zmUflt5oFNcyOzWbmuTOZed5Mvnv2OwCWz1nOp5d8yswLZvL5tZ9Tv7z+B+s21DTw6UWfMuvCWcw8bybfPPLNqmVfT/qamRfMZO4tc1c99v2r36/afhcqx15hl7eyaTGsBH4hIgM7O0yOXAb0BTYzxowAHgUeFpGc9ZQ1xnxljDksuDsGaHdhAMYBr7WxbKyIjGrHtvbATkjelrnA+e3YXjMiUt7RdddGOJqoAE51sW/ljpQL6x+1PiMuH8GmF27KwhcWsuLLFXx1x1esf/j6jLh0BP2268d3T/7wA10qhPA5YYZfMpzhFw+nOlnNslnLqF9Wz7JZyxhx6QhMg2HFFytoqGlg0ZRFDNhrgINXyQle3Au52HE2sikMdcAtwBktF4jIxiLygojMCH4Oy2anLb9BZrZCROQlEblCRN4SkU9EZNfg8V4iMinY1wMi8qaIjG2x3V7A8cAZxph6AGPMHdjitlew349FJB5s58FgHUTkzyLydvBt+pbGQiIiw0XkeRGZLiJTReRHjflFpDtwMXCkiEwTkSODVsqgYN0yEZnVRlH9KfBUG2/RVbTSU1JE1hWRR4Psb4jI1sE3/5OBM4IMu7ayvf8Ao0RkZCvbPFpEksHruSLj8WoRuVhE3gR2Du5fISLvBu/HDsHf6jMR+VmwTlhEXgnep6lttWLa4Uhgg7XchiowFf0r6Bm2I0iU9yynx9Ae1H1fx8p5K+k1shcAvUf1ZvG7i3+wrohQXmm/x5h6g6k3dvAUAVNnMMZgag1SLnz31HcM2HcA0s3J6Cp9gd+42HE2sj3HcCMwQURaVriJwF3GmK2Be8ndSILdjDE7YJtbfwke+y3wfbCvS2h9ft/hwBxjTMt/Me8Ajd/ARwK3BNtZTNPVLhONMdsbY7YCegKNMzDdC9xojBmN/VY+r3Gjxpga7JjrDxhjxhhjHgDuASYET9kHmG6Maa2tuifwUhuvfxKwrYgMb/H4RcB7QfbzsO99CvgHcG2Q4ZVWtteAHY20WbERkaHAFcBe2JbP9iJycLC4N/C+MWZHY8yU4P5LxpjtgCXApcC+wCHY4ggwH9jXGLMt9kN9bf89/ODLiCotNd/WsOLzFfT8UU96bNiDJe8tAWDx24upXVjb6jqmwTDrwll8fNrH9BnVh14/6kV5z3L6je3Hp3/+lIqBFZT1KmP5Z8vpt63TK6BP8+JeN5cB2pJVYQg+aO8CTmuxaGfgvuD3u7GHR3Lh4eDnu0A4+H0ccH+Q531gRivrCWDW8PgXxphXg9/voSnznkErJIn9oBwlIn2BDYwxjwT7XWGMWbaG7LcDxwa/nwDc8YMw9gN54Wq2VQ/8DTi3xePjsO8zxpgXgQGtFOu23AfsJCKbZDy2PfbD/ltjTB22CO6WkeGhjOfWAE8HvyeBl40xtcHv4eDxCuDW4D38N7Blltl+IBxN7I6dP1eVqPoV9cyZOIf1x69Pec9yNjxhQxa8sIBZf5lFw4oGpLz1b/pSJgy/ZDgjrxnJ8s+Ws2LuCgAGHTCI4ZcMZ8jRQ5j/8HwG/2IwC19eyJwb5zD/8fld+dIabQgc4WLHa9Keq5KuA05k9ScCW/tQbk1di31Xtli+MvhZDzRW1Gzae7OAjYMP9EzbAh+2kdGISCV2xM7DjDEecGuQqd1tTGPMF8A3IrIXsCOtHy7aH3hmDZu6G/shnXl4rrU8Wb3nwQf/1TTvPby617ei8XBcoNYY07ivBoK/kTGmgaa/0RnAN8BoYCxrd4lp3jazVeczdYYvJn5B/537Exprv/v0GNqDTc7ehOEXDSe0U4jug1f/z6u8dzm9N+9NdbK62ePLP19ut7d+Dxa9uohhvxvGyrkrWfn1ytY209ny8tLVrAuDMWYh9hDHiRkPvwYcFfw+AZiS5ea+AQaLyAAR6UHTYZvVmUJQXUVkS8BrJeNSIA5c03jCVESOBXoBLwZPGyYiOwe/Hx1st7EwfScifYDDgu0tBuY2Hl4RkR6N5yQyLMEeL8x0G7Y1MqnFh2uj1Z1faHwttcC1NL964b8Eh6lEZA/guyBjaxlacyf28Nag4P6bwO4iMjB4v44GXs5iO20JAfOCYnEM9uqLdgtHE32Bg9cihypgxhi+vP1LegzpwcCfNp2eq1tcZ5c3GL59/FvW3XPdH6xbt7iO+qX2v1xDTQPVH1bTfUjzAjL/4fkMPmQwps7YrzgAZfb5Dmzrxb28axm3tx/D1UDmidTTgONFZAb2g+D0NtY7TkTmNt6A9bDHpd/Enhj9OIt93wQMCvZ1DvZQUrqV550LrAA+EZGZ2DmBD8n4tvsRUBVsZ13gZmPMImwrIYm9iuntjO0dA5wWPP81YP0W+5sMbNl48jl47HGgD60fRioHRhhjsnnN/6Tp2zjYkUXHBlliQFXw+BPAIas5+QysOidyAzA4uD8P+35NBqYDU40xj2WRqy03Yd/bN4DNgKUd3M7h2GKuStCymctY9Noiqj+qZtaFs5h14SyWTF/CojcW8ck5nzDz3Jl069+N/rv2B6D2+1pS16QAqEvXMfuK2cy8YCafXvQpfUb1od+YpvMIi99dTM9NelKxTgXlvcvpObwnMy+YCUDPYc6mTDjE1Y7bIk2fl/kt+ECtMMasEJEfAS9gL0mtacc2wsB/ghPMnSa4WupaY8wPPqRFZBzwS2PMyZ2ZoZCFo4mXgN1d5ygxk1KxyJFe3Lsde2Wf6jofJKuSnfqZ1F6F1PO5FzBFRKYDjwCntKcodBURiWJP2rY8cQyAMWaKFoW2haOJoUCbrR6litAoL+6NcB0iU15eKtUaY8wS7AnNtdlGCujUymyMiWEP86iOOYLC+sKiVC4cgr2kPC/of0CVb45a81OUKjp5dZ5BC4PKG+FoYj1gB9c5lHJgRy/uDXEdopEWBpVP9qUDfUeUKgIC/Nx1iEZaGFQ+2dd1AKUcypvDSVoYVD7Zx3UApRza04t7/V2HAC0MKk+Eo4mtgKGucyjlUAUQcR0CCuhyVVX0Ov0wkqmr4ev7zsHU1UJDA71G/pj+u06gZv5nLHjmRkzNCrqFBjPwoLMp6/HDjtffPXkdyz99m/JeIYaeeNOqx79/6Q6Wf/Yu3QdvwsAD7dA31e+/SMOKJfQbmzeHjVVh2Bs7mKVT2mJQ+aLzzy+UV7DeUZcx9ISJDDn+BpbPfpeVX37Mgqf+zjq7H8fQE2+k12Y7s/jNh1pdvY+3D4MPv6jZYw0rl7Lyy48YesJEjGmg5tsUDbUrWfr+8/TdJi++/KnCsqPrAKCFQeWBcDRRTtNw351GRCjrbsfDMQ110FAPItQunEuPjWy/x8rwNiz7pPWJ9So32oryni3HKhRMfZ2dAKauBikrZ/FbD9N3u58h5dogV+22uRf3shkQs1NpYVD5YCRdNK+zaajnqzt+z9y//5LK8Bh6DB1J94Ebs3zWmwAs+3gKdUuynwO4rEcveo3chXl3nka30HpIj97UzPuEXiN26qyXoIpbGXaeFKf0K43KB9t01Y6krJyhx/+dhhXVzH/kr9R8m2LAAaez8PlbSL/6L3oO3xEpa99/i9COhxHa0U4BvuCpG+i/6y9ZMv0ZVsx+j4rBYfrvop25VbvsSNM0AU5oi0HlgzFdvcOyyj5UbuSx/LOpVAzYiPWOvIQhx11P7y13p9s6LUdWz07NN58C0G2dDVj6/osMOjhK7befU7vwy1xGV8XPee9/LQwqH3RJi6F+WZqGFXY2r4balaz4fBoVAzakfukiAIxpIP3a/fQds3+Htr/olXsIjZsADXVggklfpAxT52RmMFW4tnYdQA8lqXzQNYWheiHfJa61H9qmgV6b70qv4Tuw+J3HWDI1AUCvzXaht2cvkKpbsoAFT9/AesGVSN8+fiUr5ySpX76YuTdWERo3gb6jfwLAsk9ep/v6I+jWdwAAPYZuzlf//B0Vg8N0H7xpV7w8VTw28eJe72RVsqMTXa21gpmoRxWncDQxDPjcdQ6lE/XkmR2TVcm3XO1cDyUp18a4DqBUHnI6o5sWBuXacNcBlMpDWhhUSdvIdQCl8pDTqT61MCjXtDAo9UMDXO5cC4NybUPXAZTKQwNd7lwLg3JNWwxK/ZC2GFRpCkcTFUDHuhkrVdz6e3HP2eezFgbl0lD036BSrSkD1nW5c6Vc0daCUm1zdjhJC4NyqUuG2laqQDk7Aa2FQbnU03UApfKYthhUSdLCoFTbtDCokqSFQam26aEkVZK0MCjVtv6udqyFQbmkhUGpttW62rEWBuWSFob8sTj4OQl4JOO+cmeZqx1rYVAuNbgOoAA7UdJ5+KGy5Ow5zySrkr/AnvgcB1wCvIX+rVxwVhh0ak/lkrN/+GqVpcDPU7HIt/hMBA7DDz2XhGeAZ/HTrwJ/9uLeusA+wE+A/dDBD7uCFgZVkpzNaatWOS4Vi0zHD/0a+F3w2C+Dm8EPTQeeScKzwKP46UkAXtzbAlsg9gN2A3p1ffSip4VBlSQtDG5dmopFHsQPjQNubGW5YKdeHQOcAyzFD71MY6Hw09cB13lxrwewK7ZI/ATYuguylwItDKok6aEkdx4D/owf2gh4CKjIYp3ewAHBDfzQ58CzQWviefz088DZXtwbAuyLLRT7AoNyH78kaGFQJUlbDG58AByTqhxfCTwKDO7gdjYGfh3c6vFDb9N02Ole/PRdXtwTYBuaWhM/JrsipGC5qx1rYVAuaWHoeguBn6VikSX4/AvYNkfbLQd2Cm5/ARbhh14IisQz+OnLgcu9uNcH2IOmQrFZjvZfjLTFoErSEtcBSkwdcEQqFvkMP3QucFQn7qs/cGhwAz/0CbY18QwwGT/9HwAv7oVpKhJ7A6FOzFRonBUGMca42rcqceFooh+Qdp2jhJyeikVuwA8diD3H4KofUw3wKo2tCZiGnzZe3CsHdqTpaqex2JZIqRqWrEp+4WLHWhiUU+FoYhH6LbEr3J6KRU7ED20BvAH0cx0ow3zgOZr6TnwD4MW9dWjed6KU5gevA3onq5I1LnauhUE5FY4mZgCe6xxF7jVgz1Tl+N7YXszDHedZHQPMoKk1MQU/vRJW9Z1oLBK7U9x9J2Ymq5LOzr/oOQbl2udoYehMc4FDU5Xj64EHyO+iALbvxOjgdjawrEXfieuB64O+E+NoKhRbB+sWi49d7lwLg3JtjusARWwFcEgqFvkan2uwfQoKTS9g/+AGfmgO0Dhkx/P46ReAc7y4tz7N+0509BLcfKGFQZU0LQyd58RULPIOfuhY4AzXYXJkGHBicGto0XfiPvz03UHfiTE07zvR3VHejvqfy51rYVCufe46QJG6MhWL3Icf2hG4xXWYTlKGvYppR+DPQBo/9GLQmngGPx0DYl7c601T34n9KIy+E05bDHryWTkVjia2Aaa6zlFkngQOSlWOXx94BxjiOI8rM2m80sn2nagG8OLexjTvO9HfVcDVGJisSi5wtXMtDMqpcDTRHdvRrdCa+vnqY2CnVOX4lcDLwA6O8+SLGuB1GlsT8F5G34kdaGpNbI/7vhMLklVJZ/M9gxYGlQfC0cS75G5ohlK2CNgxFYt8gh+6CzjGcZ589i2278Sz2Kud5sGqvhN703S10zAH2V5NViXHOdjvKnqOQeUDLQxrrwE4OigKZ6JFYU0GAeODG/ihJE1DdjyBn34QwIt7I2lqTeyOHWG2szk9vwBaGFR+0HMMa++cVCzyNH5oP+AK12EKkBfczgKWB30nnk3ak9g3ADd4ca87tu9E4/mJ0XRO3wktDEphWwyq4+5JxSJX4Yc2A+7H/THyQtcT+GlwAz80l8YiYftOvIjtO7EezftOrJej/U/L0XY6TM8xKOfC0UQPoBr9otIRbwO7pSrHdwfeBDZ3nKfYNWCv9GocsuMN/HRd0HdiNE2tiXF07IKKGqB/sirpbC4G0MKg8kQ4mpiKndBFZe9rYGyqcvw84HEg4jhPKUoDk2nqOzEbIOg7sTtN5ydGZrm9V5JVyd06I2h76Dc0lS9eQgtDe6zEDnfxJT6Xo0XBlRBwcHADPzSLpsNOL+KnnwTw4t4wmloT+9B234kXOzVtlrTFoPJCOJo4AEi4zlFAjk/FInfih44G7nMdRrWqlqa+E88C77boO9F4SewONJ0X2iNZlXzZRdhMWhhUXghHE72B79H5gLNxXSoWOQM/tB3wCvZkqcp/3wHP0zTvxFcAXtzrj+07sQ/wh2RVcqWzhAEtDCpvhKOJydgxbVTbngP2T1WOH4g9Cbqh4zyq496nqTXxX/z0Csd5VnE1tZ9SrXnSdYA8Nws4MlU5vhx4GC0KhW4r4ExscVgY9EHJC1oYVD7RcwxtWwL8PBWLfA/cBOziOI/KrUrszHV5QQuDyhupWORDYLbrHHnIABNSsciH+KHfY+ciUMVlWuN4TflAC4PKNw+6DpCHLkzFIk/gh/YCrnEdRnWKJ1wHyKSFQeWbu1wHyDOTUrHIX/FDmwCT0L5Hxep+1wEy6VVJKu+Eo4n3sFMzlrr3gHGpyvFl2Ovht3KcR3WOGfjp0a5DZNIWg8pHd7sOkAfmAwenKscvx74fWhSKV161FkALg8pP9wH1rkM4VAscmopF5gA+jcMtqGKlhUGpNUnFIl9je4iWqlNTscgU/NBhwIWuw6hO9VbjwHv5RAuDylelejjpplQscgt+aDRwJ50zEYzKH3e6DtAaLQwqXz2MHVumlLwEnI4fGgg8StdMI6ncWUKefgHSwqDyUioWWY7t4VsqUsDhqcrxgu3LEXaaRnWFu/HT1a5DtEYLg8pnE4G8GVisEy3FDnfxHXA9doIXVfzy9ouPFgaVt1KxyLcUf4c3A1SlYpEZ+KHfAKe4DqS6xMv46Q9ch2iLFgaV767GzrNbrC5JxSIP4Yd2xbaQVGm40XWA1dHCoPJaKhb5hDwbRyaHHgF8/NAw4CF0kqJSMRN7cUXe0sKgCsFVrgN0gveBY1OV43sCjwGDHOdRXecy/HRed+DUwqDyXioWmQK84DpHDi0AfpaKRaqBO9BxoUrJbOAe1yHWRAuDKhRnY0/UFro64PBULDIbP3Q+cITrQKpLXY6frnMdYk20MKiCkIpF3gPudZ0jB85IxSKT8UM/Ay5xHUZ1qTnkaU/nlrQwqEJyPoXdr+G2VCwyET80Cns4QYe7KC2X4KdrXYfIhhYGVTCC0UZvcJ2jg14FfocfWgd7srmv4zyqa00HbncdIltaGFShuQx78raQfAEcmqocXw88APzIcR7V9c7ATxdMfxwtDKqgpGKRNHCx6xztsBw4OBWLfIO97HZfx3lU13sMPz3ZdYj20MKgCtGNwNuuQ2TphFQsMhU/dBzwB8dZVNerAc5yHaK9tDCogpOKReqBE7D/6fJZLBWL3I8f2gn4h+swyonr8dOzXIdoLy0MqiClYpH3secb8tV/gPPxQxtgh77o4ThPu62oM+xwazWj/1HNqJuq+ctke0HYvz+oZdRN1ZRdtJh3vmq7A++iFYbDJi1j84nVbHFjNa9/YS/fP+e5FWx9czXHPrJ81XPvnl7D9W+s7NwX1PU+xU7NWnC0MKhCdhmQdB2iFR8BE1KV47tjJ9xZ322cjulRDi9W9Wb6yX2YdlJvnv60jjfm1rHV4DIePqInu21cvtr1T396BT8d3o2PT+3D9JN7s8WgctIrDK/NrWfGKX2oN4bkN/UsrzXcOb2W327fvYteWZcwwK/x08tcB+kILQyqYKVikVrsIaV8GndmEXZuhcXAbcBYt3E6TkTo0912tahtgNp62/Fii0HljBy4+qKweKXhv5/XceI2dlzA7uVC/0qhTKCm3mCMYXktVJTD316r4bQdulNRXlTdOm4ptBPOmbQwqIKWikXewQ7NnQ/qgSNTschM/NDZwATXgdZWfYNhzD+qGfy3Jey7aTd23LBbVut99n0Dg3oJxz+2gm3+r5pfPb6cpTWGvj2EQ7eoYJv/W8om/csI9RDe/qqen29eVAPLzgX+5DrE2tDCoIrBn4F3XYcAzknFIs/ih/YHYq7D5EJ5mTDt5D7M/WNf3vqqnvfnZ9c4q2uAqfMaOGVsBe+d1IfeFUJsij2H8Kcf92DayX24er9KLpy8kov36MFtU2s44t/LuPS/RXGe4ST89GLXIdaGFgZV8FKxyErgMOB7hzHuTsUiV+OHNgPuo8j+b/WvFPbYuBtPz8pu/LcN+wkb9pNVLYzDtuzG1K+b9+96b54tMpsNKOOu6bVMOrwX78+vZ+aCfDoy2G7X46efdB1ibRXVP15VulKxSAo4BjcjsL4F/AY/FAIeB/o7yJBz3y5tYNEK+3YurzU8P7uOzQdm95Gxfp8yNgqV8b/v7If8C7Pr2LLFuhdOXsnFe/agtgHqg79amcCyghhNqFXvUOCHkBppYVBFIxWLJIDLu3i384BDUpXja4B/ASO7eP+dZl61Yc/4Ura+uZrtb13Kvpt248DNKnjko1o2vGYJr8+tJ3LfMva7ZykAXy1p4IB7my7C+fv+lUx4eDlb31zNtK8bOG/Xpit2H/24lu2HljO0bxn9K4WdNyzHu7kaERi9/upPbOepNHAEfjrf+9ZkRYwphiHulbLC0UQ58CywVxfsbiWweyoWeRM/dAVF8m1Rdchh+OmHXIfIFW0xqKIS9Io+GviqC3b3m6AoTECLQimbWExFAbQwqCKUikXmAz8DqjtxN9ekYpG78ENjsf0VVGl6DjjDdYhc00NJqmiFo4n9gCeAXF8k/yxwQKpy/CDsCccNcrx9VRg+AnbGT6ddB8k1bTGoopWKRZ7B9ozO5befmcCRqcrx3YCH0aJQqr4FIsVYFEALgypyqVjkHuCcHG1uMXa4i0XAzcDOOdquKiwrgYPx07NdB+ksWhhU0UvFIn8Drl3LzTQAE1KxyEf4odOA49c+mSpADUAVfvo110E6kxYGVSrOxPZI7qgLUrHIf/BDe5M/YzOprncyfvoB1yE6m558ViUj6OPwT6Cqnaven4pFjsYP/Qjby3ndnIdTheBs/PRVrkN0BS0MqqSEownBTg16SparTAXGBSebXwdGdVY2ldfOx0/n88RQOaWFQZWkcDRxJXD2Gp72DbB9qnL8XOyEOz/r7FwqL/n46Ytch+hKeo5BlaRULPIn4C+reUoNcGgqFvkCuBgtCqXIAGeWWlEAbTGoEheOJv5I6yeTf52KRW7DDx0OTOriWMq9OuBE/PRdroO4oIVBlbxwNDEee1K6MnjoxlQscip+aAzwKtDLVTblxHLgSPz0E66DuKKFQSkgHE3shD2P8CHwk1Tl+HWAt4GNXeZSXS4NHISffsV1EJe0MCgVCEcTw4Clqcrxi4Hngd0cR1Jd6xPg5/jpj10HcU0Lg1It+aGLgQtdx1Bd6ing6GId+6i99KokpX7oWuAZ1yFUl7kSOFCLQhNtMSjVGj9UBvwVOwCfOE6jOscy4Ff46X+5DpJvtDAotTp+aB/gLmCI6ygqp94Dxuv5hNbpoSSlVsdPPw9sDTzuOorKCQNcBeykRaFt2mJQKlt+6BRsZ7ierqOoDvkKOBY//YLrIPlOWwxKZctP3wxsB0xxHUW1232Ap0UhO9piUKq9/JAAvwKuANZxnEat3izgt/jp51wHKSRaGJTqKD+0HvbS1qNdR1E/UIO9DPWv+OkVrsMUGi0MSq0tP/QT4DpgC8dJlPUicCp++iPXQQqVFgalcsEPlQMnABehl7a6MgOI4qefch2k0GlhUCqX/FAv4AzgT0A/x2lKxefYIUzuxU83uA5TDLQwKNUZ/NBAIAqcBPRxnKZYzQP+BtyEn17pOkwx0cKgVGfyQ+sAvwNOAwY5TlMsPsZ2UrsbP13jOkwx0sKgVFfwQz2B44GzgE0cpylUr2OvNHoMP60fXJ1IC4NSXcmepN4f2w8iAnRzGyjvVQMPALfhp99wHaZUaGFQyhU/NAQ4DlskNnUbJu+8AdwGPICfrnYdptRoYVDKNduTenfgcOAQSvdy10+BB7HnDj5wHaaUaWFQKp/YeSB2Bg4FfkHxzzk9A3gMeBg/Pc1xFhXQwqBUPvNDY4C9gtuuFH7fiK+Bl4Lbs/jp2U7TqFZpYVCqUNgT19sBe2IPPY0l/y+B/Rx4E1sIJuscCIVBC4NShcwPDQO2BUZjJxQaBYSBHl2cZBnwP2A6MC24TcdPL+riHCoHtDAoVWzsyewh2P4S4eA2DBgA9McOFd4/uIWA8ja2VAMsAtItfn4NpLCtAfvTT3+b09egnNLCoFSps4UEoPlPP13vJA8gItXGmC4bSkREDgYuBroDtcCFxphHc7yP24BrjDEfish5xpjLcrn9XNLCoJTKO11ZGERkNPAQsK8xZraIbAI8B/zCGDOjk/bZpYWvvXRqT6VUQRCRl0RkbPD7QBFJBb8fJyIPi8jTIjJTRK7MWOdEEfkkWPdWEZnYyqbPAi4zxswGCH5eDpydsd/rROQ1EXlfRHYIHt8heOy94OfI4PFyEblKRJIiMkNEfp+ZX0RiQE8RmSYi94rIJSJyekbmv4rIabl/B7On3fGVUsVgDLANsBL4n4j8HajHDse9LbAEO4HP9FbWHYUdlC/TO9jBDxv1NsbsIiK7AbcDW2EH89vNGFMnIvsAl2H7n/wGe35nm2DZupkbNsZEReRUY8wYABEJAw8D14tIGXAUsENH3oRc0cKglCoGLxhj0gAi8iG2Y+BA4GVjzMLg8X8Dm7WyrgAtj6m3fOxfAMaY/4pIPxHpD/QF4iIyInhuRfDcfYB/GGPqgnUWri64MSYlIgtEZBtgPeA9Y8yC7F5259BDSUqpQlFH02dWZYtlmfMx1GO/9ArZ+QDbJyTTtsCHGfdbFg4DXAJMNsZsBRyUkam1QrMmt2HHzToe2yJxSguDUqpQpLAd/AAOy+L5bwG7i8g6ItINe5inNVcB5waHdBoP7ZwHXJ3xnCODZeOAdNA6CQFfBsuPy3jus8DJwT5peSgpUCsiFRn3HwF+CmwPPJPFa+tUeihJKZWPeonI3Iz712A/wCeJyDHY8wWrZYz5UkQuw/a8/grbAki38rxpInIO8ETwYV0L/MkYMy3jad+LyGvYIUlOCB67Enso6Y8t8tyGPWQ1Q0RqgVuBlie9bwmWTzXGTDDG1IjIZGCRMcbZZcKN9HJVpVTREpE+xpjq4Nv7I8DtxphH2rmNl4CzjDHvdEbGYB9lwFTgcGPMzM7aT7b0UJJSqpj5IjINeB+YDTzqNE0rRGRLYBb2BLrzogDaYlBKKdWCthiUUko1o4VBKaVUM1oYlFJKNaOFQSmlVDNaGJRSSjWjhUEppVQz/w85cAWcWH6VywAAAABJRU5ErkJggg==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Google Shape;95;p2"/>
          <p:cNvSpPr txBox="1">
            <a:spLocks/>
          </p:cNvSpPr>
          <p:nvPr/>
        </p:nvSpPr>
        <p:spPr>
          <a:xfrm>
            <a:off x="407449" y="4915492"/>
            <a:ext cx="11482243" cy="818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Distribution of Sex among the targets as, the number of males in both categories is higher than women. </a:t>
            </a:r>
          </a:p>
          <a:p>
            <a:pPr marL="495300" indent="-342900" algn="l"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Distributions of Sex among the classes as the number of males in all classes are higher than women. </a:t>
            </a:r>
          </a:p>
          <a:p>
            <a:pPr marL="495300" indent="-342900" algn="l">
              <a:spcBef>
                <a:spcPts val="480"/>
              </a:spcBef>
              <a:buSzPts val="2400"/>
              <a:buFont typeface="Arial"/>
              <a:buChar char="•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 algn="l">
              <a:spcBef>
                <a:spcPts val="480"/>
              </a:spcBef>
              <a:buSzPts val="2400"/>
              <a:buFont typeface="Arial"/>
              <a:buChar char="•"/>
            </a:pPr>
            <a:endParaRPr lang="en-US" sz="2000" dirty="0">
              <a:solidFill>
                <a:schemeClr val="tx1"/>
              </a:solidFill>
              <a:latin typeface="Candara" panose="020E0502030303020204" pitchFamily="34" charset="0"/>
              <a:sym typeface="Times New Roman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3" y="1180969"/>
            <a:ext cx="5486399" cy="356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571" y="1180969"/>
            <a:ext cx="5433831" cy="356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019" y="6384063"/>
            <a:ext cx="3860800" cy="365125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AIML </a:t>
            </a:r>
            <a:r>
              <a:rPr lang="en-US" sz="20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Group 7</a:t>
            </a:r>
            <a:endParaRPr lang="en-US" sz="20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2000" b="1" smtClean="0">
                <a:solidFill>
                  <a:srgbClr val="0070C0"/>
                </a:solidFill>
                <a:latin typeface="Corbel" panose="020B0503020204020204" pitchFamily="34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7" name="Google Shape;94;p2"/>
          <p:cNvSpPr txBox="1">
            <a:spLocks/>
          </p:cNvSpPr>
          <p:nvPr/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buClr>
                <a:schemeClr val="dk1"/>
              </a:buClr>
              <a:buSzPts val="4000"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ea typeface="Candara"/>
                <a:cs typeface="Candara"/>
              </a:rPr>
              <a:t>CNN Basic Modeling Technique </a:t>
            </a:r>
            <a:endParaRPr lang="en-IN" sz="40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  <a:ea typeface="Candara"/>
              <a:cs typeface="Candara"/>
            </a:endParaRPr>
          </a:p>
        </p:txBody>
      </p:sp>
      <p:sp>
        <p:nvSpPr>
          <p:cNvPr id="2" name="AutoShape 2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O0AAAD3CAYAAADxANNyAAAAOXRFWHRTb2Z0d2FyZQBNYXRwbG90bGliIHZlcnNpb24zLjUuMSwgaHR0cHM6Ly9tYXRwbG90bGliLm9yZy/YYfK9AAAACXBIWXMAAAsTAAALEwEAmpwYAAAfgklEQVR4nO3deZwT9f3H8dd3D5ZjIQusgIgyIrKgiFoQq6BQaxWNV1u1tni2eFCvqq2Otv6M9Wi8Wy+qBQG11tZ6dzyqrQjWEw8qihcYhHLI5cICm/P7+2MGXHCBXXYm30zyeT4eeSy7Sb7fT0Le+U4mM9+v0lojhAiPMtMFCCFaR0IrRMhIaIUIGQmtECEjoRUiZCS0QoSMhBZQSv1RKXWlT23topRqUEqVe79PU0qN86Ntr71nlVKn+dVeK/q9Vim1XCm1JN99i02pYv+eVimVAHoCGSALfAjcD9yrtc5tR1vjtNYvtuI+04AHtdYTW9OXd98Y0F9rfXJr7+snpdTOwCdAX631l5tdNxa4x/u1HKgC1m24XmtdnacapwALtda/yUd/JpXKSHu01roz0BeIA5cBk/zuRClV4XebBaIvsGLzwAJorf+sta72wnkEsGjD760JbBE/d/7TWhf1BUgAh272t+FADhjs/T4FuNb7dy3wD+ArYCUwA/fN7QHvPuuBBuBSwAI08DPgC2B6k79VeO1NA34HvAnUA08C3bzrRuOODt+oFxgDpIC019+sJu2N8/5dBvwGmA98ibsFEfGu21DHaV5ty4Ffb+V5inj3X+a19xuv/UO9x5zz6piylTY2eTyADcwF1uBu4Xy/yXWnA/8BbvOe52uB7sDTwGrgLe9vrzS5z0DgBe/2HwMnen8/y3ueUl6NT5t+3QV5Kcl3N631m0qphcBBwOzNrr4EWAjs4P3+bfcu+hSl1EE02TxWSlnebUYBg3Bf2D2b6fJU4HDgc9xg3A5sdZNXa/2cUup6tr55fLp3+Q5fh/ZO4JQmtxkJ1AEDgDeVUo9prec009YduMHthxuefwKLtdaTlFJH4G7i99lazc2Yi/scLwFOAB5USvXXWi/2rt8feBjoAVQCk4G1QC/cN53ncd9AUEp1wg3s/+GO6EOAfyqlPtBa36uUOhDZPC56i4Buzfw9DeyI+/ktrbWeob23862Iaa3Xaq3Xb+H6B7TWs7XWa4ErgRM37Khqo7HArVrreVrrBuBy4KTNNjWv1lqv11rPAmYBe2/eiFfLj4DLtdZrtNYJ4BY2DX+raa0f0Vov0lrntNZ/BT7F3crZYJHW+g6tdQZ3lPwhcJXWep3W+kNgapPbHgUktNaTtdYZrfU7wKPA8W2pMYxKObQ74W5mbe4m4DPcd/F5Sim7BW0taMX183FHldoWVbl1vb32mrZdwaajfdO9veuA5j5n1gLtmmlrp7YUp5Q6VSn1nlLqK6XUV8BgNn3cTZ+XHXBrX7CF6/sC+29oy2tvLO6oXFJKMrRKqf1wX5CvbH6dN9JcorXuBxwNXKyU+u6Gq7fQ5LZG4p2b/HsX3NF8Oe6mYMcmdZXz9WZ5S9pdhPtibtp2Bli6jfttbrlX0+Zt/a+V7WyklOoL/Ak4D+iuta7B/Siimtys6eNbhlt7003wps/bAuBlrXVNk0u11np8M20VtZIKrVKqi1LqKNzPUQ9qrd9v5jZHKaX6K6UU7g6RrHcBNwz9tqPrk5VSeyilOgK/Bf6utc7ifo3SXikVVUpV4u78qWpyv6WApZTa0v/TX4CLlFK7KqWqgeuBv3qbmy3m1fI34DqlVGcvcBcDD7amnc10wg3SMgCl1Bm4I+3WangMiCmlOiqlBuLuC9jgH8AApdQpSqlK77KfUmqQd/32/t+ETqmE9mml1Brcd+tfA7cCZ2zhtrsDL+LuhXwNuFtrPc277nfAb7zNs1+2ov8HcPdQLwHaAxcAaK3rgZ8DE3FHtbW4O8E2eMT7uUIp9U4z7d7ntT0ddydXI3B+K+pq6nyv/3m4WyAPee1vF+8z6S24z+FSYC/cvcVbcx7uzrAluI/rL0DSa28NcBhwEu4WxhLgBr5+k5sE7OH93zyxvXWHQdEfXCHCSyl1A9BLa533I8AKWamMtCIElFIDlVJDlGs47vffj5uuq9CU5Pe0omB1xt0k7o37vfMtuAejiCZk81iIkJHNYyFCRkIrRMhIaIUIGQmtECEjoRUiZCS0QoSMhFaIkJHQChEyckRUkbBspxL3XNkKoPyk8n+reOVEcM9QygANxOpTBksUPpHQFjjLdrrjnnK2m3fpi3sieVfcmTe6epdNTm7fUa14BXeqma/FIo24c19tuKzCPQMnsdllIbH6LKIgSWgLhGU71cC3gGHAUNxJzHbDPVXNL+1xZ3rY1mwPaWKRebjT07znXd4lVi9zHhcACa0hlu0Mxp29cD/coA6kcPYxVOJOBlcHnLjxr7HIUmAm7oyQL+EGuVVzR4u2k9DmibeZ+z3cWRm/RxvnXzKkJxD1LgBfEYtMxw3wC8TqPzBWWQmR0AbIsp2BuDMtRHE3fQtlJPVLDXCMd4FY5FPc818fA94kVi+nkAVAQuszy3Z2xg3qT4B9zFaTd7vjTuJ+KbCQWOQJ4K/E6r8xgZ7YfhJaH1i20xl3Os+xwAg2nXGwVPXBnfPpPGKRj3HncJpKrP4bS4uI1pHQtoFlO3W4L8zTcGddEM2rA24EriMWeRp3IrvnZSfW9pHQtpJlO2XAkbizF34PGVVboxL4gXf5lFjkZtzRN2m2rHCR0LaQd8TRGbif13YzXE4x2B13icyriUVuB+4mVl9vuKZQkNBug2U7FbiTZv8G2NVwOcWoF+4k65cTi9wD3EisfpnhmgqahHYLLNspx13Z7kpkZM2HzsAvgXOIRW4FbiFWv9pwTQWp2L439IVlO8fhrqc6BQlsvlXjLmc5l1jkfGIRGVg2I6FtwrKdPS3beQH3AIEBpuspcbW46/h+QCwS3daNS4m8i7HxYP2rcdfYkeeksAwA/kEs8ihwAbH6RaYLMq3kR1rLdn4IfIS7SpwEtnD9EJhDLHIesUhJv25L9sFbttPNsp2Hgb8TzoP3S1EX4A7gNWKRb6xoXypKMrSW7YwB3gd+ZLoWsV2GA28Ri1xKLFJyB7eUVGgt2+lk2c4E4FncRZ5EeFXirk/7IrFISW0plUxoLdsZjjsDwzmGSxH+OgT4L7HID0wXki8lEVrLds4CZgD9TdciAtENeJRY5B5ikapt3jrkinpvqWU77YA7gTNN1yLy4ixgCLHI94t5PquiHWkt2+kNvIwEttR8G5hJLLKf6UKCUpShtWxnJPA27n+gKD07AdOJRU4xXUgQii603sESL7LtaUJFcWsP3E8sckOxfS1UVKG1bOcc4G9A0e+MEC12KXAfsUi56UL8UjShtWznKmACRfSYhG9Ox9273N50IX4I/d5jb/qXO4Cfm65FFLRjgeeIRY4J+3m6oR6VvBPV/4wEVrTMKGAasUit6ULaIrShtWxHAZNx5xgWoqX2BV4gFqkxXcj2Cm1ocT+/FuUufRG4fXA3lUM57W0oQ2vZzm3A2abrEKG2P+7J9R1MF9JaoQutZTvXAb8wXYcoCgcDjxOLtDNdSGuEKrSW7VwMXGG6DlFUDgceDNMBGKEJrWU7RwM3ma5DFKUTgGtMF9FSoQitZTtDgIcISb0ilH4dlmOVCz4Elu30BJ7GnQ9XiCBNJBYZ2ZYGlFL3KaW+VErN9quozRV0aC3baQ88AexiuBRRGtrh7pjq14Y2pgBj/CmneQUdWtwFmuT0OpFPtbjHKW/XSSda6+nASn9L2lTBhtayndNwF74SIt/2AW4zXcSWFGRoLdsZANxlug5R0sYTi5xguojmFFxoLdupAh4GOpmuRZS8iW38fBuIggstcCPuQd1CmNYF+GuhHTFVUKG1bOco3EWwhCgUw4CrWnpjpdRfgNeAOqXUQqXUz/wuqGBCa9lODfAn03UI0YzLiEWGteSGWusfa6131FpXaq37aK0n+V1MwYQWd7NYJmMThagcmFIom8kFEVrLdg4CxpmuQ4it2BOwTRcBBRBabxWAe4HQnGUhStYVxCIDTRdhPLTA5YDxJ0KIFqjCnTHFKKOh9Q6iuNxkDUK00mhikeNMFmB6pL0ZmVhchM9NJndKGQutZTujgaNN9S9EG/QHzjPVuZHQetOf3myibyF8cqWp+ZNNjbQnAEMN9S2EH2poxZFSfsp7aC3bqSBE8/EIsRVnEovslO9OTYy0pwIDDPQrhN+qcFfly6u8htZbLOuyfPYpRMDOJBbpmc8O8z3SHoOMsqK4dAAuyWeH+Q7tr/LcnxD5MJ5YpHu+OstbaC3bORA4MF/9CZFH1eTxe9t8jrQyyopidhaxSF4Wac9LaC3b2R3386wQxao37mrzgcvXSHtmHvsSwpSf56OTwIPkHUwRijVSRHAaM5rhf2pg7z82sOfdDVz1UiMAj3yQZs+7Gyi7ejUzF2W3eP+vGjXH/20dA+9sYNBdDby2IAPAZS80MmRCA6c+vn7jbR+YleIPryeDfUDNO4RYpC7oTvIx+o1BppEpeVXl8O/TOjHrnGreO7sTz83N8PrCDIN7lPHYiR04uG/5Vu9/4XONjOlfwUfnVTPrnE4M2qGc+kbNqwuz/Hd8NVmteX9plvVpzZRZaX6+n7GTcMYH3UE+QntGHvoQBU4pRXU7d3KSdA7SWXeqkkE7lFNXu/XArk5qps/P8LN9KwFoV66oaa8oU5DKarTWrE9DZTnc9GqKC4a3o7Lc2EQoJwe9QyrQ0Fq2U4ucfic82Zxmnz820OOmNXyvXwX792nZa3veqhw7dFSc8WQj+97TwLin1rM2pelcpfjhoEr2vWctu9aUEalSvLUoy7EDKwN+JFvVHTg0yA6CHmnHAkafQVE4yssU751TzcKLO/Pmoiyzv9zyZ9imMjl4Z3GO8cMqeffsajpVKuKvuJ9ZLx1RxXvnVHPL4e258qUkvx1dxcR3Upz4yDqunW7kcy3ASUE2HnRoAy1ehFNNe8XovhU891mmRbfv00XRp4vaODIfv0cF7yzJbXKbdxe7bwADupdx/6w0fzuhI7O/zPLpipa9MfjsuO1dda8lAguttxj08KDaF+GybG2Orxo1AOvTmhc/zzCwtmUvv17VZewcKePj5W4A//V5hj02u++VLyX57XeqSOcg63ZDmYJ1af8eQytEgMODajzID8xHId/NCs/iBs1pT6wjm4OchhP3rOSoAZU8PifN+c82smydJvrQOvbpVcbzJ3di0Zoc455q5JmxHQG444j2jH1sPaks9OtaxuRjO2xs+4mP0uzXu5zend2X2wF9ytlrQgNDepaxd6+t7+QK0EnAU0E0rLTWQbSLZTtPIkdBGXNRxSOvXFjx+EjTdZSwr4BaYvW+b58HMhJattOBgPegCVHgagjo42FQm6+HAh0DaluIsAjkc21QoY0G1K4QYXJYEI0GFdqDAmpXiDAZTiwS8btR30Nr2U43YJDf7QoRQuXAd/1uNIiR9kBkBTwhNvB9qzOI0I4IoE0hwmo/vxsMIrTy3aAQX9uXWMTXIzx8Da23QPQwP9sUIuQ6AoP9bNDvkXZPoL3PbQoRdr5uIvsd2j18bk+IYiChFSJkhvjZmIRWiODt7mdjfodWDqoQ4pu6E4t09asx30Lr7Tneza/2hCgyvo22fo60/Qn2pHohwqwgQ7uzj20JUWwKMrQ7+tiWEMVmV78a8jO0soqAEFvmWz4ktELkh4RWiJDp4VdDEloh8qObXw35GdpaH9sSoti0Ixap9qMhP0PbYds3EaKk1fjRiJ+hDWztEiGKhC+L5kpohcgfX1aQlNAKkT8SWiFCpnBCa9mOwqftdeGPmbm6SEaXLTJdh9hE4YQWmee44MzIDdmrLjm1x2/Tp7y6Rnf4wHQ9AvAptL4tdWnZTho5Na9gjSx7//1rKu5rsNTS4UphbNHWErcfsfqZbW3Ez8+0SR/bEj57JbfXXt9J3XbAqNRti2dk93pZa+pN11SC1vrRiJ+hXe9jWyIgX+iefU5JXz5qcHJS+eTM4dPTuny+6ZpKSIMfjfgZWl8KEvmxlg7VV2dOO3hAcurOdnrcG6t09XumayoBBTfSrvGxLZEnmrKyh7OH7L9v8t59jk9eNefjXJ//aE3adF1FquBCu9rHtoQBM3XdoMNTN444IHnnyn9mh07LabXSdE1FJEus3pf9Pn6GdrmPbQmDltCt51npS0bvkbyvw12ZY2YkdeVc0zUVgRV+NeRnaBf62JYoAI1Udbgpc9JBdckp/S5MnTvzSx1523RNIfY/vxqS0IoWUOrJ3Ihhw5MThh6ZvH7urFy/GVrTaLqqkCnI0PpWlChcH2prt2NT1x40NDlh7ZPZA6dltfrSdE0h4dugJiOt2C4riXS/MH3e6IHJqTU3pU98ZZ2u+th0TQWuIEdaCW0JSlPR7q7scSP3SE6uOzN18XsLde2bWpMzXVcBktCKwvNCbtg+I5O3Dz80ddOCN3IDX9ZaDrhpIuFXQ76dMABg2U4C6OtbgyLUutBQf3nFX947ofzl/hUqt5PpegzrSazel8//fi91+V+f2xMhtprqyOWZM0fVJaf2vDp9ymurdYfZpmsyZJlfgQX/Q/u+z+2JIpClvGJy9ogDhiQnDR6bumL2vFyv17Qma7quPPL1fGYJrcir/+QGDz4kdesBB6d+v2R66ZwiWNChlc1j0SILdI+dTvVOEZyUOeLlVHGfIljQof0ESPncpihia+lQfU3mlFF1yak7X5o+882VuvN7pmsKwCw/G/N17zGAZTszgaG+NipKyrfUJx9dXzlpeZ1aMFyp0E8YmAQifp3hA/6PtADTA2hTlJB39ICBY1I3jDwgeeeq57PDpuW08u0MGQNm+hlYCCa0LwfQpihBS+jW8+z0xaMHJSd3ujNz7IzGcJ4i+IrfDQYR2hmAv9vcoqQladf+5syPDhqYnLrbeanz316qa2ZqHZrX2H/8btD3z7QAlu3MAob43rAQnkFq/tzfVU5ctLeaO0ypgl2xUQO1xOp9nQEkiJEWZBNZBGyO7rvbcalrDhqanLDu8eyIaVmtlpquqRmz/Q4sBBfaaQG1K8QmVhLpflH63NEDk1O73pj+0X/W6aqPTNfUxD+CaDSo0P4L+b5W5FGainZ3Z48dsUdy8sCfpS55b6GufaMAThEMJLSBfKYFsGznWWBMII23QK6xgRXP3k5q+RcA1B55IaqiihXP34XOplBl5XT73niqetc1e3+dy7J46kVUdO5Oj+OvAmDVtMmsn/c27XrsSu1RlwDQMPvf5BrX0GXYsfl5YKLF+qlF86+vnJTYX80ZqhTVee5+GdCLWL3vbxxBjbQAjwXY9jat/Ne9tO83lJ3O/CO9f3oHld13ZtW0ydSM+DG9z7iDmpFjWTVt8hbvv2bmU1R233nj77nkWpL/m0Pvn96J1jlSyxLk0knWzn6RzvtG8/GQRCvN0737npS6ctSQ5J+yD2UOeTmjy/J5zvczQQQWgg3tE2Bm8ySXXEfjgg+oHnIYAKq8krL27httLrVu423Kq7s3e//M6uWsn/cW1Xsf1uSvCp3NoLVGZ9yRevWbj9F56DGocll3rJCtoVPkisy4UQOS9+94VfrU11brjvk4seXpoBoOLLSJeHQZAXyx3BKZr5ZQ3rELK575PYsmX8CKZ28nl2qk23fPYtVLk1l49+msemkSXUed1uz9V/3rXmpG/xSlvl7Bs6yqIx3rDmTxlAuoiPREVXUitfgTOu7+7Xw9LNFGOcrKp2bHHDAkOXGvn6Su+GBebsdXtSYTQFfrgX8G0C4Q/NKUjwMHB9zHN+hcltSSuXQ79Byqetex8sV7WP36I+RS6+j63XF0qhvB2jkzWPHsH+h50nWb3HfdZ29S1qmGql79afxi05OWIvsfT2T/4wFY8ezt1Bx0MmtmPU/j5+9S2cOi5sCT8vYYRdu8mhu85yGpW+ijli26puK+T0aXzdpXKSI+Nf8EsfrAlskJcvMY4O8Y2ESu6FxLeefajTuZOtaNILV0Lg3v/4uOAw50/zZwJMnFn3zjvsn/fcj6T99g4YSfsuypG2mc/1+WP33zJrdJLXWPpqvouhNrZ/+bHY6zSS+bT3qlzCIbNgv1Dr3PSF82es/kfRUTM0dOT+mKhA/N3u9DG1sUaGgT8ehC4Lkg+2hOeXVXKrrUkl7h7ndonD+LytpdKK/uRnLB+1//rWvvb9y366jT6XPuVPqMv48djrmU9n2HUHv0Lze5zVczHiQycizkMqC99yRVhs7IEr1htY72na7NnHxwXXLKLr9Kn/XmCt353e1sajHwgp+1bS4fe1D+BByZh3420e3Qc1j+j5vR2QwVNb3ofuQv6LD7/qx68V50LouqaEe3MecDkFmzghXP3U7PE67eZrvrPnmNdr12p6KzuxOrqvdAFk06l8oeFu169Av0MYngacrKHsmOHv5IdjT7qM8+/l3lxGUD1RetOUXwz8TqA51KJ7DvaTewbKcC+ALYMdCOhAhIT1Z+eXXl1A8PK5s5uEzp2m3cfC9i9YFOYBd4aAEs27kOuCLwjoQIUBWpxnMrnph5VrnTq71K92/mJm8Rqx8edB1B74jaYBJyup4IuSTt2t+aOXHkwOTU/uemLnh7ie66+SmCd+SjjryMtACW7TwPHLbNGwoRIoPU/LnXV078395q7i5lijpi9YEfc5/P0B5KwHvVhDClitSVH8e/f20++srX5jGJePRF4K189SdEHq1P0m5CvjrLW2g9v8tzf0Lkw5REPJq3yefyHdongA/z3KcQQUoDN2/zVj7Ka2gT8agGbshnn0IEbGIiHp2Xzw7zPdICPAR8bqBfIfy2Hrgm353mPbSJeDQD/Drf/QoRgDsT8ejifHdqYqQlEY/+BXjDRN9C+GQ1EDfRsZHQei422LcQbXVzIh71fXrUljAW2kQ8+iru+bZChM1C4DZTnZscaQEuQ6ZaFeHzi0Q82mCqc6Oh9XaV326yBiFa6dlEPPqoyQJMj7QAMSBhuAYhWmI9cJ7pIoyHNhGPrgXGm65DiBa4Pt8HUjTHeGgBEvHoc8CfTdchxFZ8DNxouggokNB6LgCWmC5CiGZkgNMT8WhB7DQNJLRKqTFKqY+VUp8ppeyW3Mf7zuucIOoRoo2uTcSjr5suYgPfQ6uUKgfuAo4A9gB+rJTaoyX3TcSjTwJT/K5JiDZ4DcjLye0tFcRIOxz4TGs9T2udAh4GWrOk3LnABwHUJURrrQHGJuLRQKdEba0gQrsTsKDJ7wu9v7VIIh5dB5wArPW5LiFa6/xEPFpwZ6QFEVrVzN9aNRFVIh6dA/zcn3KE2C4PJeLRqaaLaE4QoV0I7Nzk9z7AotY2kohH7we2vICsEMF5BxhnuogtCSK0bwG7K6V2VUq1A04CntrOts4F/rvNWwnhn6XAcYl4dL3pQrbE99BqrTO4h3o9D8wB/qa13q4dS94TdzTuokZCBC0F/DARjy7Y5i0Nytu8x21h2c5Q4GWgk+laRFE7MxGPTjRdxLYU0hFRW5SIR98GfoKBtW5FybgzDIGFkIQWIBGPPgVcZLoOUZQeBi40XURLhWLzuCnLdn5PiJ5gUfCewd3xlDZdSEuFZqRt4iIgFJsxouDNAI4PU2AhhCMtgGU7Cnf5zDNM1yJC613gO4l4tN50Ia0VytACWLZThnvwxammaxGhMwcYlYhHl5kuZHuEcfMYgEQ8msMdaeXkedEabwMHhzWwEOLQwsbgngY8aLoWEQrTgUMS8ehy04W0RahDC+CdNnUqcJPpWkRBewYYk4hHV5supK1C+5m2OZbtnA/8niJ4MxK+ehg4NWx7ibekqF7ciXj0DtxzcRtN1yIKxm24J7IXRWChyEbaDSzbORD3zKLupmsRxiSBswv1nNi2KMrQAli2sxvwKLC36VpE3i0GflBIk7H5qag2j5tKxKNzgQOQieJKzUxgv2INLBTxSNuUZTvjgDuA9qZrEYGaAoxPxKNFvU+jJEILYNnOt3CX1tzVdC3Cd2tww1oSB9oU7ebx5hLx6DvAt5ADMYrNG8C+pRJYKKGRtinLdo4F7gF6mq5FbLcMcA1wXaHNSxy0kgwtgGU73XE/5/7YdC2i1WYB4xLx6EzThZhQsqHdwLKdHwATgB6maxHb1ABcBfyh1EbXpko+tACW7dTgvhjOBSrNViO24FHgF4l4dKHpQkyT0DZh2c5A3MPexpiuRWz0OXBeIh59xnQhhUJC2wzLdo4EbgXqTNdSwpYB1wMTEvFo0nQxhURCuwWW7VQCZwNXADsaLqeU1AO3ALcl4tEG08UUIgntNli20x53sevLgF6Gyylm63H35t/gLTAutkBC20JeeH8K/AqwzFZTVJYDfwTuSsSjS0wXEwYS2laybKcCOBF3Kc4RhssJszm4ExY8UMiLXRUiCW0bWLazFzAeOBnobLicMNDAi7h76J9LxKPy4tsOElofWLZTDYzF3XG1r+FyCtFHwAPAnxPx6HzTxYSdhNZn3ne9J3iXvQyXY9Iy3LmZHkjEo2+ZLqaYSGgDVIIB/hR31kMHeCkRj2YM11OUJLR5YtlOX+AQ4Lvez2L47jeJu27wM8AziXj0U8P1lAQJrSGW7QzCDe93gGFAX7MVtchi4DXgde8yU/b85p+EtkBYttMV2Ad3R9aGnwOBCgPlJIHPgE+Aj3EXq3o9EY9+YaAWsRkJbQGzbKcc6I07Cm+47OL93AHogvtVUxegYwubXQus9C5fAku8ywLckH4CzPeWXBEFSEJbJLyAdwaqvT9lcWd32PAzA6SLadLuUiWhFSJkSmZiNyGKhYRWiJCR0AoRMhJaIUJGQitEyEhohQgZCa0QISOhFSJkJLRChIyEVoiQkdAKETISWiFCRkIrRMhIaIUImf8HrwQm3P16zUkAAAAASUVORK5CYII=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png;base64,iVBORw0KGgoAAAANSUhEUgAAAYYAAAD4CAYAAADo30HgAAAAOXRFWHRTb2Z0d2FyZQBNYXRwbG90bGliIHZlcnNpb24zLjUuMSwgaHR0cHM6Ly9tYXRwbG90bGliLm9yZy/YYfK9AAAACXBIWXMAAAsTAAALEwEAmpwYAAAvRElEQVR4nO3deZxT1fnH8c8zw8CwBmVRUDFaEBWvoOJa3LVWo63WHarj0lZtrdaqNW7tdalG617U/tSqcatSdxt3RSvuikDcKigRURQFCQzbbOf3x7nDZMYZyAyZOVme9+uV10xyc+/9JgN5cu695xwxxqCUUko1KnMdQCmlVH7RwqCUUqoZLQxKKaWa0cKglFKqGS0MSimlmtHCoJRSqhktDEqtBRH5h4hcmKNtDRORahEpD+6/JCK/ysW2g+09JSJVudpeO/Z7qYh8JyJfd3D9lIjsk+tcqm1aGJRqQ/CBtFxElojIIhF5TUROFpFV/2+MMScbYy7Jclur/XAzxswxxvQxxtTnILsvIve02P7+xpj42m67nTk2As4EtjTGrN/Gc/qJyHUiMicojLOC+wO7MqtqooVBqdU7yBjTF9gYiAHnAP/M9U5EpFuut5knNgYWGGPmt7ZQRLoDLwCjgJ8C/YBdgAXADl0VUjWnhUGpLBhj0saYx4EjgSoR2QpARO4UkUuD3weKyH+C1sVCEXlFRMpE5G5gGPBE8I34TyISFhEjIieKyBzgxYzHMovEj0TkLRFJi8hjIrJusK89RGRuZsbGVomI/BQ4Dzgy2N/0YPmqQ1NBrgtE5HMRmS8id4lIKFjWmKMq+Bb/nYic39Z7IyKhYP1vg+1dEGx/H+A5YGiQ485WVj82eG8OMcZ8aIxpMMbMN8ZcYox5spV97SAirwfv8TwRmRgUF8S6Nng9aRGZkfF3OkBEPgxaf1+KyFmr/4uXNi0MSrWDMeYtYC6wayuLzwyWDQLWw344G2PMMcAcbOujjzHmyox1dge2APZrY5fHAicAQ4E64IYsMj4NXAY8EOxvdCtPOy647QlsCvQBJrZ4zjhgJLA38GcR2aKNXf4dCAXb2T3IfLwx5nlgf+CrIMdxray7D/C0MaZ6Ta8rUA+cAQwEdg6y/TZY9hNgN2AzoD+2iC8Ilv0TOClo/W0FvJjl/kqSFgal2u8rYN1WHq8FhgAbG2NqjTGvmDUPRuYbY5YaY5a3sfxuY8z7xpilwIXAEY0np9fSBOAaY8xnwYfyucBRLVorFxljlhtjpgPTgR8UmCDLkcC5xpglxpgUcDVwTJY5BgDzsg1tjHnXGPOGMaYu2Nf/YYsR2Pe/L7A5IMaYj4wx8zKWbSki/Ywx3xtjpma7z1KkhUGp9tsAWNjK438DZgHPishnIhLNYltftGP550AF9tvy2hoabC9z292wLZ1GmVcRLcO2KloaCHRvZVsbZJljAbaYZkVENgsO130tIouxLaOBAMaYF7GtnhuBb0TkFhHpF6x6KHAA8LmIvCwiO2e7z1KkhUGpdhCR7bEfelNaLgu+MZ9pjNkUOAj4o4js3bi4jU2uqUWxUcbvw7DffL8DlgK9MnKVYw9hZbvdr7AnhjO3XQd8s4b1WvouyNRyW19muf7zwH4i0jvL598MfAyMMMb0wx6uk8aFxpgbjDHbYU9mbwacHTz+tjHm58Bg4FFgUpb7K0laGJTKQnBJ5YHA/cA9xphkK885UESGi4gAi7HHwxsvPf0Gewy+vX4pIluKSC/gYuDB4HLWT4BKEYmISAVwAdAjY71vgHDmpbUt/As4Q0Q2EZE+NJ2TqGtPuCDLJOCvItJXRDYG/gjcs/o1V7kb2yp6SEQ2D05aDxCR80TkgFae3xf73laLyObAKY0LRGR7EdkxeD+WAiuAehHpLiITRCRkjKml6W+j2qCFQanVe0JElmA/vM4HrgGOb+O5I7DfgKuB14GbjDEvBcsuBy4IrqZpzxUxdwN3Yg/rVAKngb1KCnvS9Tbst/Ol2BPfjf4d/FwgIq0dT7892PZ/gdnYD9HftyNXpt8H+/8M25K6L9j+GhljVmJPQH+MvYJpMfAW9vDQm62schYwHlgC3Ao8kLGsX/DY99jDWQuAq4JlxwCp4PDTycAvs351JUh0oh6llFKZtMWglFKqGS0MSimlmtHCoJRSqhktDEoppZrRwqCUUqoZLQxKKaWa0cKglFKqGS0MSimlmtHCoJRSqhktDEoppZrRwqCUUqoZLQxKKaWa0cKglFKqmW5rfopSqpCFo4lu2GGsB2Kn0mz82RP7GVAO/C8Vizzmxb2zgH2xk+9k3tLYocfnZPycm6xKtmv+BlUYtDAoVQTC0cSGwEjsfMeNt02ws7r1W82qjSYBjwFbAj/JcrcNXtz7mubFYg7wKfBGsiq5oD2vQeUPLQxKFZhwNLE5MA7YBdgaO4VlXwdRyrBzRw8FdmqxzHhx73/YiXteAaYkq5KfdXE+1UFaGJTKY+FoogLYFtiVpmIwaLUr5QehqeXyKwAv7s0DXsUWiynAtGRVUqfYzENaGJTKM+Fooj9wIPAL7GGd3k4D5c4Q4LDgBlDtxb1XsPNoP5ysSlY7S6aa0cKgVB4IRxNDgIOBQ4A9gAqXebpIH2D/4HazF/ceB+4BntGT2m5pYVDKkXA00ReYAByLPUYvbhM51Qs4Krh968W9B4B7klXJN93GKk1aGJTqYuFoYlvgJGA89luzam4QcCpwqhf3ZgL3Avcmq5Kz3MYqHVoYlOoC4WiiN/bb8EnA9o7jFJIRgA/4XtybDMSSVcln3UYqfloYlOpE4WhiIHAmcAoQchyn0O0J7OnFvXeBK4CHklXJBseZipIWBqU6QTiaGAScBfyO4rmqKF9sh+2Q94kX9y4H7tbLXnNLC4NSORSOJgYDZ2NbCFoQOtdmwB1A1It7fwEmJauSxnGmoqCD6CmVA+FoYp1wNHEVMBvbUtCi0HVGYvtCvOfFvYNchykG2mJQai2EowkBTgQuozB6JBez0cDjQae53ySrkh+7DlSotMWgVAeFo4mxwBvArWhRyCe7AtO8uHe+F/f0y28HaGFQqp3C0cSAcDRxC/AmsIPrPKpVPYBLgXe8uLet6zCFRguDUu0QjiZ+BXwC/Br9/1MIRgNveXHvCi/uVboOUyj0H7ZSWQhHE0PC0UQCe9hoXdd5VLuUA38CZnhxbzfXYQqBFgal1iAcTRwOvA8c4DqLWisjgJe8uHezF/eymbyoZGlhUKoN4Wiidzia+Ce2M5W2EoqDACcDH3hxb5zrMPlKC4NSrQhHE6OBd4ATXGdRnWJD4AUv7unftxVaGJRqIRxNHAW8jp19TBWv7sA/vbh3rRf3yl2HySdaGJQKhKMJCUcTlwL/Anq6zqO6zB+AhBf3dJDDgBYGpVg1LPZDwPmusygn9gPe9OLeZq6D5AMtDKrkhaOJYdhJ6g9xnUU5NRJbHPZ1HcQ1LQyqpIWjiZ2Bt7EdoZTqDzzlxb3TXQdxSQuDKlnhaGJv4HlgsOssKq+UA9d5ce8WL+6V5GdkSb5opcLRxP7Af7CT0CvVml8Dt3lxT1wH6WpaGFTJCUcTBwOPAjp2jlqT44GJudqYiBgRuTrj/lki4udq+1lmeElExq7uOVoYVEkJRxNHAv/GXsOuVDZ+68W9q3K0rZXAL0RkYEdWFpEuGUZcC4MqGeFo4ljgXnSCKtV+Z3px75IcbKcOuAU4o+UCEdlYRF4QkRnBz2HB43eKyDUiMhm4Irh/s4hMFpHPRGR3EbldRD4SkTsztneziLwjIh+IyEXtCamFQZWEYCC8O7AnFpXqiAu8uHduDrZzIzBBRFp2qJsI3GWM2Rr7BeaGjGWbAfsYY84M7q8D7IUtME8A1wKjAE9ExgTPOd8YMxbYGthdRLbONqAWBlX0wtHEbsDd6L93tfYuW9tLWY0xi4G7gNNaLNoZuC/4/W4gc5C/fxtj6jPuP2GMMUAS+MYYkzTGNAAfAOHgOUeIyFTgPWzR2DLbjPofRRW1cDQxCngMO6OXUrlwnRf3frO228DOFd57Nc8xGb8vbbFsZfCzIeP3xvvdRGQT4Cxg76AFkqAdF1toYVBFKxxNbAA8he20pFQu/cOLe8d0dGVjzELscO4nZjz8GnBU8PsEYErH49EPW0zSIrIesH97VtbCoIpSOJroBzwJbOQ6iypKgh2Z9cdrsY2rgcyrk04DjheRGcAxQIcPWRljpmMPIX0A3I4d8iVrYg9TKVU8wtFEN+AZ7Mk5lZ1JqVjkSC/u3Y69dl9lZx6wXbIqOc91kFzSFoMqRlegRUF1jSHAg17cq3AdJJe0MKiiEvRq/qPrHKqk7AJc7zpELmlhUEUjHE1siu2roFRXO2VtTkbnGy0MqiiEo4ke2Ks8+juOokrXTV7cG+E6RC5oYVDF4lpgO9chVEnrA9zvxb2CH4dLC4MqeMHAeKe4zqEUsC1wpesQa0sLgypo4WhiPeBm1zmUynC6F/cOdB1ibWhhUIXu79gBxZTKJ7d4ca+v6xAdpYVBFaxwNPFz4HDXOZRqxRDgz65DdJQWBlWQwtFECLjJdQ6lVuN0L+5t7jpER2hhUIXqSmCo6xBKrUYFzedUKBhaGFTBCUcTe2Analcq3+3rxb1DXYdoLy0MqqCEo4ly7CEkcZ1FqSxd48W9nq5DtIcWBlVoTgC2cB1CqXYYBpznOkR7aGFQBSMcTfQCfNc5lOqAs724t6nrENnSwqAKyR/QE86qMPXATudZELQwqIIQjiYGAOe4zqHUWjjIi3vtmmLTFS0MqlBcgJ3HVqlCdoHrANnQwqDyXjiaCAO/dZ1DqRzYxYt7O7kOsSZaGFQhOAso+KGMlQqc6TrAmmhhUHktHE2sAxznOodSOXSIF/fCrkOszhoLg4gYEbk64/5ZIuJnuwMROU5EJnYwX7uJSHcRuU5EPhWRmSLymIhsmON9DBWRB4Pfx4jIAR3YRoWIvNvK4ykReSjj/mEicucatrWHiOzSxrLjRKRBRLbOeOx9EQm3N3NHiUhYRN7v4OonAb1zmUflt5oFNcyOzWbmuTOZed5Mvnv2OwCWz1nOp5d8yswLZvL5tZ9Tv7z+B+s21DTw6UWfMuvCWcw8bybfPPLNqmVfT/qamRfMZO4tc1c99v2r36/afhcqx15hl7eyaTGsBH4hIgM7O0yOXAb0BTYzxowAHgUeFpGc9ZQ1xnxljDksuDsGaHdhAMYBr7WxbKyIjGrHtvbATkjelrnA+e3YXjMiUt7RdddGOJqoAE51sW/ljpQL6x+1PiMuH8GmF27KwhcWsuLLFXx1x1esf/j6jLh0BP2268d3T/7wA10qhPA5YYZfMpzhFw+nOlnNslnLqF9Wz7JZyxhx6QhMg2HFFytoqGlg0ZRFDNhrgINXyQle3Au52HE2sikMdcAtwBktF4jIxiLygojMCH4Oy2anLb9BZrZCROQlEblCRN4SkU9EZNfg8V4iMinY1wMi8qaIjG2x3V7A8cAZxph6AGPMHdjitlew349FJB5s58FgHUTkzyLydvBt+pbGQiIiw0XkeRGZLiJTReRHjflFpDtwMXCkiEwTkSODVsqgYN0yEZnVRlH9KfBUG2/RVbTSU1JE1hWRR4Psb4jI1sE3/5OBM4IMu7ayvf8Ao0RkZCvbPFpEksHruSLj8WoRuVhE3gR2Du5fISLvBu/HDsHf6jMR+VmwTlhEXgnep6lttWLa4Uhgg7XchiowFf0r6Bm2I0iU9yynx9Ae1H1fx8p5K+k1shcAvUf1ZvG7i3+wrohQXmm/x5h6g6k3dvAUAVNnMMZgag1SLnz31HcM2HcA0s3J6Cp9gd+42HE2sj3HcCMwQURaVriJwF3GmK2Be8ndSILdjDE7YJtbfwke+y3wfbCvS2h9ft/hwBxjTMt/Me8Ajd/ARwK3BNtZTNPVLhONMdsbY7YCegKNMzDdC9xojBmN/VY+r3Gjxpga7JjrDxhjxhhjHgDuASYET9kHmG6Maa2tuifwUhuvfxKwrYgMb/H4RcB7QfbzsO99CvgHcG2Q4ZVWtteAHY20WbERkaHAFcBe2JbP9iJycLC4N/C+MWZHY8yU4P5LxpjtgCXApcC+wCHY4ggwH9jXGLMt9kN9bf89/ODLiCotNd/WsOLzFfT8UU96bNiDJe8tAWDx24upXVjb6jqmwTDrwll8fNrH9BnVh14/6kV5z3L6je3Hp3/+lIqBFZT1KmP5Z8vpt63TK6BP8+JeN5cB2pJVYQg+aO8CTmuxaGfgvuD3u7GHR3Lh4eDnu0A4+H0ccH+Q531gRivrCWDW8PgXxphXg9/voSnznkErJIn9oBwlIn2BDYwxjwT7XWGMWbaG7LcDxwa/nwDc8YMw9gN54Wq2VQ/8DTi3xePjsO8zxpgXgQGtFOu23AfsJCKbZDy2PfbD/ltjTB22CO6WkeGhjOfWAE8HvyeBl40xtcHv4eDxCuDW4D38N7Blltl+IBxN7I6dP1eVqPoV9cyZOIf1x69Pec9yNjxhQxa8sIBZf5lFw4oGpLz1b/pSJgy/ZDgjrxnJ8s+Ws2LuCgAGHTCI4ZcMZ8jRQ5j/8HwG/2IwC19eyJwb5zD/8fld+dIabQgc4WLHa9Keq5KuA05k9ScCW/tQbk1di31Xtli+MvhZDzRW1Gzae7OAjYMP9EzbAh+2kdGISCV2xM7DjDEecGuQqd1tTGPMF8A3IrIXsCOtHy7aH3hmDZu6G/shnXl4rrU8Wb3nwQf/1TTvPby617ei8XBcoNYY07ivBoK/kTGmgaa/0RnAN8BoYCxrd4lp3jazVeczdYYvJn5B/537Exprv/v0GNqDTc7ehOEXDSe0U4jug1f/z6u8dzm9N+9NdbK62ePLP19ut7d+Dxa9uohhvxvGyrkrWfn1ytY209ny8tLVrAuDMWYh9hDHiRkPvwYcFfw+AZiS5ea+AQaLyAAR6UHTYZvVmUJQXUVkS8BrJeNSIA5c03jCVESOBXoBLwZPGyYiOwe/Hx1st7EwfScifYDDgu0tBuY2Hl4RkR6N5yQyLMEeL8x0G7Y1MqnFh2uj1Z1faHwttcC1NL964b8Eh6lEZA/guyBjaxlacyf28Nag4P6bwO4iMjB4v44GXs5iO20JAfOCYnEM9uqLdgtHE32Bg9cihypgxhi+vP1LegzpwcCfNp2eq1tcZ5c3GL59/FvW3XPdH6xbt7iO+qX2v1xDTQPVH1bTfUjzAjL/4fkMPmQwps7YrzgAZfb5Dmzrxb28axm3tx/D1UDmidTTgONFZAb2g+D0NtY7TkTmNt6A9bDHpd/Enhj9OIt93wQMCvZ1DvZQUrqV550LrAA+EZGZ2DmBD8n4tvsRUBVsZ13gZmPMImwrIYm9iuntjO0dA5wWPP81YP0W+5sMbNl48jl47HGgD60fRioHRhhjsnnN/6Tp2zjYkUXHBlliQFXw+BPAIas5+QysOidyAzA4uD8P+35NBqYDU40xj2WRqy03Yd/bN4DNgKUd3M7h2GKuStCymctY9Noiqj+qZtaFs5h14SyWTF/CojcW8ck5nzDz3Jl069+N/rv2B6D2+1pS16QAqEvXMfuK2cy8YCafXvQpfUb1od+YpvMIi99dTM9NelKxTgXlvcvpObwnMy+YCUDPYc6mTDjE1Y7bIk2fl/kt+ECtMMasEJEfAS9gL0mtacc2wsB/ghPMnSa4WupaY8wPPqRFZBzwS2PMyZ2ZoZCFo4mXgN1d5ygxk1KxyJFe3Lsde2Wf6jofJKuSnfqZ1F6F1PO5FzBFRKYDjwCntKcodBURiWJP2rY8cQyAMWaKFoW2haOJoUCbrR6litAoL+6NcB0iU15eKtUaY8wS7AnNtdlGCujUymyMiWEP86iOOYLC+sKiVC4cgr2kPC/of0CVb45a81OUKjp5dZ5BC4PKG+FoYj1gB9c5lHJgRy/uDXEdopEWBpVP9qUDfUeUKgIC/Nx1iEZaGFQ+2dd1AKUcypvDSVoYVD7Zx3UApRza04t7/V2HAC0MKk+Eo4mtgKGucyjlUAUQcR0CCuhyVVX0Ov0wkqmr4ev7zsHU1UJDA71G/pj+u06gZv5nLHjmRkzNCrqFBjPwoLMp6/HDjtffPXkdyz99m/JeIYaeeNOqx79/6Q6Wf/Yu3QdvwsAD7dA31e+/SMOKJfQbmzeHjVVh2Bs7mKVT2mJQ+aLzzy+UV7DeUZcx9ISJDDn+BpbPfpeVX37Mgqf+zjq7H8fQE2+k12Y7s/jNh1pdvY+3D4MPv6jZYw0rl7Lyy48YesJEjGmg5tsUDbUrWfr+8/TdJi++/KnCsqPrAKCFQeWBcDRRTtNw351GRCjrbsfDMQ110FAPItQunEuPjWy/x8rwNiz7pPWJ9So32oryni3HKhRMfZ2dAKauBikrZ/FbD9N3u58h5dogV+22uRf3shkQs1NpYVD5YCRdNK+zaajnqzt+z9y//5LK8Bh6DB1J94Ebs3zWmwAs+3gKdUuynwO4rEcveo3chXl3nka30HpIj97UzPuEXiN26qyXoIpbGXaeFKf0K43KB9t01Y6krJyhx/+dhhXVzH/kr9R8m2LAAaez8PlbSL/6L3oO3xEpa99/i9COhxHa0U4BvuCpG+i/6y9ZMv0ZVsx+j4rBYfrvop25VbvsSNM0AU5oi0HlgzFdvcOyyj5UbuSx/LOpVAzYiPWOvIQhx11P7y13p9s6LUdWz07NN58C0G2dDVj6/osMOjhK7befU7vwy1xGV8XPee9/LQwqH3RJi6F+WZqGFXY2r4balaz4fBoVAzakfukiAIxpIP3a/fQds3+Htr/olXsIjZsADXVggklfpAxT52RmMFW4tnYdQA8lqXzQNYWheiHfJa61H9qmgV6b70qv4Tuw+J3HWDI1AUCvzXaht2cvkKpbsoAFT9/AesGVSN8+fiUr5ySpX76YuTdWERo3gb6jfwLAsk9ep/v6I+jWdwAAPYZuzlf//B0Vg8N0H7xpV7w8VTw28eJe72RVsqMTXa21gpmoRxWncDQxDPjcdQ6lE/XkmR2TVcm3XO1cDyUp18a4DqBUHnI6o5sWBuXacNcBlMpDWhhUSdvIdQCl8pDTqT61MCjXtDAo9UMDXO5cC4NybUPXAZTKQwNd7lwLg3JNWwxK/ZC2GFRpCkcTFUDHuhkrVdz6e3HP2eezFgbl0lD036BSrSkD1nW5c6Vc0daCUm1zdjhJC4NyqUuG2laqQDk7Aa2FQbnU03UApfKYthhUSdLCoFTbtDCokqSFQam26aEkVZK0MCjVtv6udqyFQbmkhUGpttW62rEWBuWSFob8sTj4OQl4JOO+cmeZqx1rYVAuNbgOoAA7UdJ5+KGy5Ow5zySrkr/AnvgcB1wCvIX+rVxwVhh0ak/lkrN/+GqVpcDPU7HIt/hMBA7DDz2XhGeAZ/HTrwJ/9uLeusA+wE+A/dDBD7uCFgZVkpzNaatWOS4Vi0zHD/0a+F3w2C+Dm8EPTQeeScKzwKP46UkAXtzbAlsg9gN2A3p1ffSip4VBlSQtDG5dmopFHsQPjQNubGW5YKdeHQOcAyzFD71MY6Hw09cB13lxrwewK7ZI/ATYuguylwItDKok6aEkdx4D/owf2gh4CKjIYp3ewAHBDfzQ58CzQWviefz088DZXtwbAuyLLRT7AoNyH78kaGFQJUlbDG58AByTqhxfCTwKDO7gdjYGfh3c6vFDb9N02Ole/PRdXtwTYBuaWhM/JrsipGC5qx1rYVAuaWHoeguBn6VikSX4/AvYNkfbLQd2Cm5/ARbhh14IisQz+OnLgcu9uNcH2IOmQrFZjvZfjLTFoErSEtcBSkwdcEQqFvkMP3QucFQn7qs/cGhwAz/0CbY18QwwGT/9HwAv7oVpKhJ7A6FOzFRonBUGMca42rcqceFooh+Qdp2jhJyeikVuwA8diD3H4KofUw3wKo2tCZiGnzZe3CsHdqTpaqex2JZIqRqWrEp+4WLHWhiUU+FoYhH6LbEr3J6KRU7ED20BvAH0cx0ow3zgOZr6TnwD4MW9dWjed6KU5gevA3onq5I1LnauhUE5FY4mZgCe6xxF7jVgz1Tl+N7YXszDHedZHQPMoKk1MQU/vRJW9Z1oLBK7U9x9J2Ymq5LOzr/oOQbl2udoYehMc4FDU5Xj64EHyO+iALbvxOjgdjawrEXfieuB64O+E+NoKhRbB+sWi49d7lwLg3JtjusARWwFcEgqFvkan2uwfQoKTS9g/+AGfmgO0Dhkx/P46ReAc7y4tz7N+0509BLcfKGFQZU0LQyd58RULPIOfuhY4AzXYXJkGHBicGto0XfiPvz03UHfiTE07zvR3VHejvqfy51rYVCufe46QJG6MhWL3Icf2hG4xXWYTlKGvYppR+DPQBo/9GLQmngGPx0DYl7c601T34n9KIy+E05bDHryWTkVjia2Aaa6zlFkngQOSlWOXx94BxjiOI8rM2m80sn2nagG8OLexjTvO9HfVcDVGJisSi5wtXMtDMqpcDTRHdvRrdCa+vnqY2CnVOX4lcDLwA6O8+SLGuB1GlsT8F5G34kdaGpNbI/7vhMLklVJZ/M9gxYGlQfC0cS75G5ohlK2CNgxFYt8gh+6CzjGcZ589i2278Sz2Kud5sGqvhN703S10zAH2V5NViXHOdjvKnqOQeUDLQxrrwE4OigKZ6JFYU0GAeODG/ihJE1DdjyBn34QwIt7I2lqTeyOHWG2szk9vwBaGFR+0HMMa++cVCzyNH5oP+AK12EKkBfczgKWB30nnk3ak9g3ADd4ca87tu9E4/mJ0XRO3wktDEphWwyq4+5JxSJX4Yc2A+7H/THyQtcT+GlwAz80l8YiYftOvIjtO7EezftOrJej/U/L0XY6TM8xKOfC0UQPoBr9otIRbwO7pSrHdwfeBDZ3nKfYNWCv9GocsuMN/HRd0HdiNE2tiXF07IKKGqB/sirpbC4G0MKg8kQ4mpiKndBFZe9rYGyqcvw84HEg4jhPKUoDk2nqOzEbIOg7sTtN5ydGZrm9V5JVyd06I2h76Dc0lS9eQgtDe6zEDnfxJT6Xo0XBlRBwcHADPzSLpsNOL+KnnwTw4t4wmloT+9B234kXOzVtlrTFoPJCOJo4AEi4zlFAjk/FInfih44G7nMdRrWqlqa+E88C77boO9F4SewONJ0X2iNZlXzZRdhMWhhUXghHE72B79H5gLNxXSoWOQM/tB3wCvZkqcp/3wHP0zTvxFcAXtzrj+07sQ/wh2RVcqWzhAEtDCpvhKOJydgxbVTbngP2T1WOH4g9Cbqh4zyq496nqTXxX/z0Csd5VnE1tZ9SrXnSdYA8Nws4MlU5vhx4GC0KhW4r4ExscVgY9EHJC1oYVD7RcwxtWwL8PBWLfA/cBOziOI/KrUrszHV5QQuDyhupWORDYLbrHHnIABNSsciH+KHfY+ciUMVlWuN4TflAC4PKNw+6DpCHLkzFIk/gh/YCrnEdRnWKJ1wHyKSFQeWbu1wHyDOTUrHIX/FDmwCT0L5Hxep+1wEy6VVJKu+Eo4n3sFMzlrr3gHGpyvFl2Ovht3KcR3WOGfjp0a5DZNIWg8pHd7sOkAfmAwenKscvx74fWhSKV161FkALg8pP9wH1rkM4VAscmopF5gA+jcMtqGKlhUGpNUnFIl9je4iWqlNTscgU/NBhwIWuw6hO9VbjwHv5RAuDylelejjpplQscgt+aDRwJ50zEYzKH3e6DtAaLQwqXz2MHVumlLwEnI4fGgg8StdMI6ncWUKefgHSwqDyUioWWY7t4VsqUsDhqcrxgu3LEXaaRnWFu/HT1a5DtEYLg8pnE4G8GVisEy3FDnfxHXA9doIXVfzy9ouPFgaVt1KxyLcUf4c3A1SlYpEZ+KHfAKe4DqS6xMv46Q9ch2iLFgaV767GzrNbrC5JxSIP4Yd2xbaQVGm40XWA1dHCoPJaKhb5hDwbRyaHHgF8/NAw4CF0kqJSMRN7cUXe0sKgCsFVrgN0gveBY1OV43sCjwGDHOdRXecy/HRed+DUwqDyXioWmQK84DpHDi0AfpaKRaqBO9BxoUrJbOAe1yHWRAuDKhRnY0/UFro64PBULDIbP3Q+cITrQKpLXY6frnMdYk20MKiCkIpF3gPudZ0jB85IxSKT8UM/Ay5xHUZ1qTnkaU/nlrQwqEJyPoXdr+G2VCwyET80Cns4QYe7KC2X4KdrXYfIhhYGVTCC0UZvcJ2jg14FfocfWgd7srmv4zyqa00HbncdIltaGFShuQx78raQfAEcmqocXw88APzIcR7V9c7ATxdMfxwtDKqgpGKRNHCx6xztsBw4OBWLfIO97HZfx3lU13sMPz3ZdYj20MKgCtGNwNuuQ2TphFQsMhU/dBzwB8dZVNerAc5yHaK9tDCogpOKReqBE7D/6fJZLBWL3I8f2gn4h+swyonr8dOzXIdoLy0MqiClYpH3secb8tV/gPPxQxtgh77o4ThPu62oM+xwazWj/1HNqJuq+ctke0HYvz+oZdRN1ZRdtJh3vmq7A++iFYbDJi1j84nVbHFjNa9/YS/fP+e5FWx9czXHPrJ81XPvnl7D9W+s7NwX1PU+xU7NWnC0MKhCdhmQdB2iFR8BE1KV47tjJ9xZ322cjulRDi9W9Wb6yX2YdlJvnv60jjfm1rHV4DIePqInu21cvtr1T396BT8d3o2PT+3D9JN7s8WgctIrDK/NrWfGKX2oN4bkN/UsrzXcOb2W327fvYteWZcwwK/x08tcB+kILQyqYKVikVrsIaV8GndmEXZuhcXAbcBYt3E6TkTo0912tahtgNp62/Fii0HljBy4+qKweKXhv5/XceI2dlzA7uVC/0qhTKCm3mCMYXktVJTD316r4bQdulNRXlTdOm4ptBPOmbQwqIKWikXewQ7NnQ/qgSNTschM/NDZwATXgdZWfYNhzD+qGfy3Jey7aTd23LBbVut99n0Dg3oJxz+2gm3+r5pfPb6cpTWGvj2EQ7eoYJv/W8om/csI9RDe/qqen29eVAPLzgX+5DrE2tDCoIrBn4F3XYcAzknFIs/ih/YHYq7D5EJ5mTDt5D7M/WNf3vqqnvfnZ9c4q2uAqfMaOGVsBe+d1IfeFUJsij2H8Kcf92DayX24er9KLpy8kov36MFtU2s44t/LuPS/RXGe4ST89GLXIdaGFgZV8FKxyErgMOB7hzHuTsUiV+OHNgPuo8j+b/WvFPbYuBtPz8pu/LcN+wkb9pNVLYzDtuzG1K+b9+96b54tMpsNKOOu6bVMOrwX78+vZ+aCfDoy2G7X46efdB1ibRXVP15VulKxSAo4BjcjsL4F/AY/FAIeB/o7yJBz3y5tYNEK+3YurzU8P7uOzQdm95Gxfp8yNgqV8b/v7If8C7Pr2LLFuhdOXsnFe/agtgHqg79amcCyghhNqFXvUOCHkBppYVBFIxWLJIDLu3i384BDUpXja4B/ASO7eP+dZl61Yc/4Ura+uZrtb13Kvpt248DNKnjko1o2vGYJr8+tJ3LfMva7ZykAXy1p4IB7my7C+fv+lUx4eDlb31zNtK8bOG/Xpit2H/24lu2HljO0bxn9K4WdNyzHu7kaERi9/upPbOepNHAEfjrf+9ZkRYwphiHulbLC0UQ58CywVxfsbiWweyoWeRM/dAVF8m1Rdchh+OmHXIfIFW0xqKIS9Io+GviqC3b3m6AoTECLQimbWExFAbQwqCKUikXmAz8DqjtxN9ekYpG78ENjsf0VVGl6DjjDdYhc00NJqmiFo4n9gCeAXF8k/yxwQKpy/CDsCccNcrx9VRg+AnbGT6ddB8k1bTGoopWKRZ7B9ozO5befmcCRqcrx3YCH0aJQqr4FIsVYFEALgypyqVjkHuCcHG1uMXa4i0XAzcDOOdquKiwrgYPx07NdB+ksWhhU0UvFIn8Drl3LzTQAE1KxyEf4odOA49c+mSpADUAVfvo110E6kxYGVSrOxPZI7qgLUrHIf/BDe5M/YzOprncyfvoB1yE6m558ViUj6OPwT6Cqnaven4pFjsYP/Qjby3ndnIdTheBs/PRVrkN0BS0MqqSEownBTg16SparTAXGBSebXwdGdVY2ldfOx0/n88RQOaWFQZWkcDRxJXD2Gp72DbB9qnL8XOyEOz/r7FwqL/n46Ytch+hKeo5BlaRULPIn4C+reUoNcGgqFvkCuBgtCqXIAGeWWlEAbTGoEheOJv5I6yeTf52KRW7DDx0OTOriWMq9OuBE/PRdroO4oIVBlbxwNDEee1K6MnjoxlQscip+aAzwKtDLVTblxHLgSPz0E66DuKKFQSkgHE3shD2P8CHwk1Tl+HWAt4GNXeZSXS4NHISffsV1EJe0MCgVCEcTw4Clqcrxi4Hngd0cR1Jd6xPg5/jpj10HcU0Lg1It+aGLgQtdx1Bd6ing6GId+6i99KokpX7oWuAZ1yFUl7kSOFCLQhNtMSjVGj9UBvwVOwCfOE6jOscy4Ff46X+5DpJvtDAotTp+aB/gLmCI6ygqp94Dxuv5hNbpoSSlVsdPPw9sDTzuOorKCQNcBeykRaFt2mJQKlt+6BRsZ7ierqOoDvkKOBY//YLrIPlOWwxKZctP3wxsB0xxHUW1232Ap0UhO9piUKq9/JAAvwKuANZxnEat3izgt/jp51wHKSRaGJTqKD+0HvbS1qNdR1E/UIO9DPWv+OkVrsMUGi0MSq0tP/QT4DpgC8dJlPUicCp++iPXQQqVFgalcsEPlQMnABehl7a6MgOI4qefch2k0GlhUCqX/FAv4AzgT0A/x2lKxefYIUzuxU83uA5TDLQwKNUZ/NBAIAqcBPRxnKZYzQP+BtyEn17pOkwx0cKgVGfyQ+sAvwNOAwY5TlMsPsZ2UrsbP13jOkwx0sKgVFfwQz2B44GzgE0cpylUr2OvNHoMP60fXJ1IC4NSXcmepN4f2w8iAnRzGyjvVQMPALfhp99wHaZUaGFQyhU/NAQ4DlskNnUbJu+8AdwGPICfrnYdptRoYVDKNduTenfgcOAQSvdy10+BB7HnDj5wHaaUaWFQKp/YeSB2Bg4FfkHxzzk9A3gMeBg/Pc1xFhXQwqBUPvNDY4C9gtuuFH7fiK+Bl4Lbs/jp2U7TqFZpYVCqUNgT19sBe2IPPY0l/y+B/Rx4E1sIJuscCIVBC4NShcwPDQO2BUZjJxQaBYSBHl2cZBnwP2A6MC24TcdPL+riHCoHtDAoVWzsyewh2P4S4eA2DBgA9McOFd4/uIWA8ja2VAMsAtItfn4NpLCtAfvTT3+b09egnNLCoFSps4UEoPlPP13vJA8gItXGmC4bSkREDgYuBroDtcCFxphHc7yP24BrjDEfish5xpjLcrn9XNLCoJTKO11ZGERkNPAQsK8xZraIbAI8B/zCGDOjk/bZpYWvvXRqT6VUQRCRl0RkbPD7QBFJBb8fJyIPi8jTIjJTRK7MWOdEEfkkWPdWEZnYyqbPAi4zxswGCH5eDpydsd/rROQ1EXlfRHYIHt8heOy94OfI4PFyEblKRJIiMkNEfp+ZX0RiQE8RmSYi94rIJSJyekbmv4rIabl/B7On3fGVUsVgDLANsBL4n4j8HajHDse9LbAEO4HP9FbWHYUdlC/TO9jBDxv1NsbsIiK7AbcDW2EH89vNGFMnIvsAl2H7n/wGe35nm2DZupkbNsZEReRUY8wYABEJAw8D14tIGXAUsENH3oRc0cKglCoGLxhj0gAi8iG2Y+BA4GVjzMLg8X8Dm7WyrgAtj6m3fOxfAMaY/4pIPxHpD/QF4iIyInhuRfDcfYB/GGPqgnUWri64MSYlIgtEZBtgPeA9Y8yC7F5259BDSUqpQlFH02dWZYtlmfMx1GO/9ArZ+QDbJyTTtsCHGfdbFg4DXAJMNsZsBRyUkam1QrMmt2HHzToe2yJxSguDUqpQpLAd/AAOy+L5bwG7i8g6ItINe5inNVcB5waHdBoP7ZwHXJ3xnCODZeOAdNA6CQFfBsuPy3jus8DJwT5peSgpUCsiFRn3HwF+CmwPPJPFa+tUeihJKZWPeonI3Iz712A/wCeJyDHY8wWrZYz5UkQuw/a8/grbAki38rxpInIO8ETwYV0L/MkYMy3jad+LyGvYIUlOCB67Enso6Y8t8tyGPWQ1Q0RqgVuBlie9bwmWTzXGTDDG1IjIZGCRMcbZZcKN9HJVpVTREpE+xpjq4Nv7I8DtxphH2rmNl4CzjDHvdEbGYB9lwFTgcGPMzM7aT7b0UJJSqpj5IjINeB+YDTzqNE0rRGRLYBb2BLrzogDaYlBKKdWCthiUUko1o4VBKaVUM1oYlFJKNaOFQSmlVDNaGJRSSjWjhUEppVQz/w85cAWcWH6VywAAAABJRU5ErkJggg==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Google Shape;95;p2"/>
          <p:cNvSpPr txBox="1">
            <a:spLocks/>
          </p:cNvSpPr>
          <p:nvPr/>
        </p:nvSpPr>
        <p:spPr>
          <a:xfrm>
            <a:off x="307976" y="1154403"/>
            <a:ext cx="5289261" cy="359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95300" indent="-342900" algn="l">
              <a:lnSpc>
                <a:spcPct val="150000"/>
              </a:lnSpc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In the Target section, there are 20672 records with no pneumonia</a:t>
            </a:r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. 9555 </a:t>
            </a: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with pneumonia. </a:t>
            </a:r>
          </a:p>
          <a:p>
            <a:pPr marL="495300" indent="-342900" algn="l">
              <a:lnSpc>
                <a:spcPct val="150000"/>
              </a:lnSpc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In class section there are 8851 normal cases. 9555 - Person with lung opacity </a:t>
            </a:r>
          </a:p>
          <a:p>
            <a:pPr marL="495300" indent="-342900" algn="l">
              <a:lnSpc>
                <a:spcPct val="150000"/>
              </a:lnSpc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11821 - Person with No Lung Opacity / Not Normal (May be not yet recovered during/after treatment) </a:t>
            </a:r>
          </a:p>
          <a:p>
            <a:pPr marL="495300" indent="-342900" algn="l">
              <a:lnSpc>
                <a:spcPct val="150000"/>
              </a:lnSpc>
              <a:spcBef>
                <a:spcPts val="48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CNN architecture is used to train the model. </a:t>
            </a:r>
          </a:p>
          <a:p>
            <a:pPr marL="495300" indent="-342900" algn="l">
              <a:spcBef>
                <a:spcPts val="480"/>
              </a:spcBef>
              <a:buSzPts val="2400"/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AutoShape 4" descr="data:image/png;base64,iVBORw0KGgoAAAANSUhEUgAAAfsAAAFNCAYAAAAHGMa6AAAAOXRFWHRTb2Z0d2FyZQBNYXRwbG90bGliIHZlcnNpb24zLjUuMywgaHR0cHM6Ly9tYXRwbG90bGliLm9yZy/NK7nSAAAACXBIWXMAAAsTAAALEwEAmpwYAAApGUlEQVR4nO3de5wV9X3/8debiwIqKrr6U1YFEzQKXhIRtUmN8VLAqGirCbQqXiqNpVXTkCgmv0ST0GrjrWolVWNAoyBqjMao0RCJTTQgGBAQjURRNhBBVAQDBvDTP+a7Oi5nd8/CObvs7Pv5eMzjzHzn9p1ze5/5zpwZRQRmZmZWXJ3augJmZmZWXQ57MzOzgnPYm5mZFZzD3szMrOAc9mZmZgXnsDczMys4h73ZFkjSIknHtnCePpJCUpdq1avB+rpL+qmklZLuaaV1tvh5MTOHvXUAkj4j6akUSm9K+o2kQ9u6XgVwKrArsFNEnFaJBUrqKek6Sa9JWi1pYRreuRLLb2Sdl0n6UTPTLJK0JtWpvruxWnUyqzSHvRWapJ7AQ8ANQC+gN3A58F5b1qsg9gJ+HxHrWzpjqdYHSVsBU4H+wBCgJ/BXwApg0OZVtSJOjIhtc92/tHWFzMrlsLei2wcgIiZFxIaIWBMRj0XEc/UTSDpH0gJJb0n6uaS9UvnFkn5bH0ySzpc0X1K3hiuRtKOkhyQtT8t5SFJtbvw0Sd9JrQqrJD2W31uVdIakVyWtkPT1pjYoNZ9fnaZfKenXkrqXmO7stF2rJL0s6Z9y43ZOdXw7tXb8r6ROue3+Y5rvRUnHlFj25cA3gS+mvdxzJXWS9I1Ur2WSbpe0fZq+/hDDuZJeA35ZYtPOBPYETomI5yPi/YhYFhHfiYiHc9MdLOm5tO13518PSSdImp226ylJB+bGbbRdkoYAl+a2Y05Tz30pksZLujc3fKWkqcqU8774bqrramWHRXaSdKekdyQ9I6lPmlaSrk3P7cr0HAxoaX2tg4oId+4K25HtHa4AJgJDgR0bjD8ZWAjsB3QBvgE8lcZ1Ap4ELgP6AW8Bn2xkPTsBfwf0ALYD7gF+khs/DfgD2Y+P7mn4ijRuf2A1cCSwNXANsB44tpF1/XeavzfQmWzvd2ugDxBAlzTd54GPAQI+C/wZ+FQa9x/A94GuqfvrNN2+wGJg9zRdH+BjjdTjMuBHueFz0nO5N7At8GPgjtxyArgd2AboXmJ5k4GJzbyei4AZwO5kLTULgC+lcZ8ClgGHpedlZJp+66a2q+F2NLHexl6PHsDvgbPS8/gGUNuC98XC9DptDzyflnUs2fvxduCHadrBwCxgh/Ra7Qfs1tafMXfto2vzCrhzV+0ufSlOAOpSiD4I7JrGPQKcm5u2UwrFvdJwH+DNFCpjW7DOg4G3csPTgG/khv8ZeDT1fxOYnBu3DfCXUuGS6rcGOKjEuPpA7dJInX4CXJj6vw08AHy8wTQfT4F5LNC1mW38SEiSNcH/c254X2BdCq36uu3dxPIeJ/0AamKaRcDpueH/BL6f+scD32kw/YtkP3Qa3a6G29HEelcDb+e683LjB6X3yavAiBa+L76eG74aeCQ3fCIwO/UfTfZD4HCgU1t9nty1z87N+FZ4EbEgIs6KiFpgANle4XVp9F7Af6Vm37fJvrBFttdMRCwCniALq/9ubB2Sekj6n9SE/Q5Zi8AOkjrnJvtTrv/PZHu/pPosztX3XbLWiFJ2BrqRtRI0SdLQdBjizbRtx6f5Ab5Htkf5WGrivySteyFwEVkALpM0WdLuza0rtx2v5oZfJQv6XXNli2ncCmC3MtbT2PO4F/CV+tcybfMeZHvzm7Nd9U6OiB1y3S31IyJiBvAy2XtnSn15me+L13P9a0oMb5vW8UvgRrL34euSblZ2TopZsxz21qFExAtke/n1xzoXA//U4Eu8e0Q8BSDpeOAIsr3W7zWx6K+Q7ckeFhE9yZrkIfvyb85SslAirbMHWfNvKW8Aa8mafRslaWvgPuAqslaMHYCH6+sTEasi4isRsTfZ3uO/1R+bj4i7IuIzZOEZwJVlbAPAkjRPvT3JWlLy4dXUbTZ/AQyWtE2Z62toMTCuwWvZIyImQZPbtdm3/pQ0muxwwRLga7lRm/O+2EhEXB8Rh5CdxLgP8NVNrrR1KA57KzRJn5D0lfqToiTtAYwAfpsm+T4wVlL/NH57Sael/p2BHwD/SHb898QU/qVsR7YX9rakXsC3WlDNe4ETlP1FcCuyJvaSn82IeB+4DbhG0u6SOks6IoV73lZk4bMcWC9pKPA39SPTiWwflyTgHWADsEHSvpKOTstbm7ZpQ5nbMQn4sqS+krYF/h24O8o/W/8OssC+L71undLJapc28bzn3QJ8SdJh6WS2bSR9XtJ2zWzX60AfpRMUW0rSPsB3gdOBM4CvSTo4jd6c90XD9Ryatq0r8G7ajnJfG+vgHPZWdKvITtiaLuldspCfR7bHRUTcT7aHNzk1s84jO5EP4GbggYh4OCJWAOcCt0oqtdd9HdmJd2+kdTxabgUjYj4wGriLbC//LbLzCxozBpgLPEN22OFKGnyWI2IVcAFZk/JbwN+TnatQrx/ZnvRq4GngpoiYRvYD4Yq0HX8CdiE7W70ct5EF9pPAK2Rh9K9lzktEvEd2TP0FsuP375CdjLczML2M+WcC55E1db9FdpjirDS6qe2qvyDQCknPNrGKn+qj/7O/X9k/NX4EXBkRcyLipbTcO9IPi+vYxPdFCT3JftC8RXaIZAVZy41ZsxSx2S1YZmZmtgXznr2ZmVnBOezNzMwKzmFvZmZWcFUL+3T26+xc946kiyT1kvS4pJfS4465ecYqu/HFi5IG58oPkTQ3jbs+nUFsZmZmZWiVE/TSBST+SHZW9GjgzYi4Il3IY8eIuFjS/mR/3RlEdnGOXwD7RMQGSTOAC8nOZn0YuD4iHql6xc3MzAqgVe57DRwD/CEiXpU0DDgqlU8ku1zkxcAwskuGvge8ImkhMEjSIqBnRDwNIOl2suuZNxn2O++8c/Tp06fiG2JmZrYlmjVr1hsRUVNqXGuF/XCyvXbIrua1FCAilkraJZX35sMLnUD2P+PeZNfWritR3qQ+ffowc+bMza23mZlZuyDp1cbGVf0EvXRFsJP48MIVjU5aoiyaKC+1rlGSZkqauXz58pZV1MzMrKBa42z8ocCzEVF/fezXJe0GkB6XpfI6ctcHB2rJrjNdl/oblm8kIm6OiIERMbCmpmRLhpmZWYfTGmE/gg+b8CG7ZOfI1D+S7Dab9eXDJW0tqS/Z5TxnpCb/VZIOT2fhn5mbx8zMzJpR1WP26e5dxwH/lCu+Apgi6VzgNeA0yK4PLmkK8DzZnbJGR0T9TR7OJ7tTWXeyE/N8Jr6ZmVXEunXrqKurY+3atW1dlbJ069aN2tpaunbtWvY8hb02/sCBA8Mn6JmZWXNeeeUVtttuO3baaSe29Mu4RAQrVqxg1apV9O3b9yPjJM2KiIGl5vMV9MzMrENbu3Ztuwh6AEnstNNOLW6FcNibmVmH1x6Cvt6m1NVhb2ZmVnAOezMzs4Jz2JuZmW2id999l89//vMcdNBBDBgwgLvvvptZs2bx2c9+lkMOOYTBgwezdOlSVq5cyb777suLL74IwIgRI7jllltarZ6tdblcMzOzwnn00UfZfffd+dnPfgbAypUrGTp0KA888AA1NTXcfffdfP3rX+e2227jxhtv5KyzzuLCCy/krbfe4rzzzmu1ejrszaps/DNPtnUVWtX5hx7Z1lUwazUHHHAAY8aM4eKLL+aEE05gxx13ZN68eRx33HEAbNiwgd122w2A4447jnvuuYfRo0czZ86cVq2nw97MzGwT7bPPPsyaNYuHH36YsWPHctxxx9G/f3+efvrpjaZ9//33WbBgAd27d+fNN9+ktra2xBKrw8fszczMNtGSJUvo0aMHp59+OmPGjGH69OksX778g7Bft24d8+fPB+Daa69lv/32Y9KkSZxzzjmsW7eu1erpPXszM7NNNHfuXL761a/SqVMnunbtyvjx4+nSpQsXXHABK1euZP369Vx00UV07dqVW2+9lRkzZrDddttx5JFH8t3vfpfLL7+8VerpsDczM9tEgwcPZvDgwRuVP/nkxufqLFiw4IP+a665pqr1asjN+GZmZgXnsDczMys4h72ZmVnBOezNzMwKzmFvZmZWcA57MzOzgnPYm5mZtTFJnHHGGR8Mr1+/npqaGk444YSKLN//szczM8up9P0syrlfxDbbbMO8efNYs2YN3bt35/HHH6d3794Vq4P37M3MzLYAQ4cO/eDueZMmTWLEiBEVW7bD3szMbAswfPhwJk+ezNq1a3nuuec47LDDKrZsh72ZmdkW4MADD2TRokVMmjSJ448/vqLL9jF7MzOzLcRJJ53EmDFjmDZtGitWrKjYch32ZmZmW4hzzjmH7bffngMOOIBp06ZVbLluxjczM9tC1NbWcuGFF1Z8ud6zNzMzyynnr3KVtnr16o3KjjrqKI466qiKLN979mZmZgXnsDczMys4h72ZmVnBOezNzMwKrqphL2kHSfdKekHSAklHSOol6XFJL6XHHXPTj5W0UNKLkgbnyg+RNDeNu16SqllvMzOzIqn2nv1/AY9GxCeAg4AFwCXA1IjoB0xNw0jaHxgO9AeGADdJ6pyWMx4YBfRL3ZAq19vMzKwwqhb2knoCRwI/AIiIv0TE28AwYGKabCJwcuofBkyOiPci4hVgITBI0m5Az4h4OiICuD03j5mZWbvXuXNnDj744A+6RYsWVXT51fyf/d7AcuCHkg4CZgEXArtGxFKAiFgqaZc0fW/gt7n561LZutTfsHwjkkaRtQCw5557Vm5LzMysw1izZmpFl9e9+zFlTNOd2bNnV3S9edVsxu8CfAoYHxGfBN4lNdk3otRx+GiifOPCiJsjYmBEDKypqWlpfc3MzAqpmmFfB9RFxPQ0fC9Z+L+emuZJj8ty0++Rm78WWJLKa0uUm5mZFcKaNWs+aMI/5ZRTKr78qjXjR8SfJC2WtG9EvAgcAzyfupHAFenxgTTLg8Bdkq4Bdic7EW9GRGyQtErS4cB04EzghmrV28zMrLVVuxm/2tfG/1fgTklbAS8DZ5O1JkyRdC7wGnAaQETMlzSF7MfAemB0RGxIyzkfmAB0Bx5JnZmZmZWhqmEfEbOBgSVGlTxbISLGAeNKlM8EBlS0cmZmZh2Er6BnZmZWcL7FrZmZWU45f5WrtFK3uK0k79mbmZkVnMPezMys4Bz2ZmZmBeewNzOzDi+79Ur7sCl1ddibmVmH1q1bN1asWNEuAj8iWLFiBd26dWvRfD4b38zMOrTa2lrq6upYvnx5W1elLN26daO2trb5CXMc9mZm1qF17dqVvn37tnU1qsrN+GZmZgXnsDczMys4N+OXMP6ZJ9u6Cq3m/EOPbOsqmJlZlXnP3szMrOAc9mZmZgXnsDczMys4h72ZmVnBOezNzMwKzmFvZmZWcA57MzOzgnPYm5mZFZzD3szMrOAc9mZmZgXnsDczMys4h72ZmVnBOezNzMwKzmFvZmZWcA57MzOzgnPYm5mZFZzD3szMrOC6VHPhkhYBq4ANwPqIGCipF3A30AdYBHwhIt5K048Fzk3TXxARP0/lhwATgO7Aw8CFERHVrLuZbZo1a6a2dRVaTffux7R1FczK0hp79p+LiIMjYmAavgSYGhH9gKlpGEn7A8OB/sAQ4CZJndM844FRQL/UDWmFepuZmRVCWzTjDwMmpv6JwMm58skR8V5EvAIsBAZJ2g3oGRFPp73523PzmJmZWTOqHfYBPCZplqRRqWzXiFgKkB53SeW9gcW5eetSWe/U37DczMzMylDVY/bApyNiiaRdgMclvdDEtCpRFk2Ub7yA7AfFKIA999yzpXU1MzMrpKru2UfEkvS4DLgfGAS8nprmSY/L0uR1wB652WuBJam8tkR5qfXdHBEDI2JgTU1NJTfFzMys3aranr2kbYBOEbEq9f8N8G3gQWAkcEV6fCDN8iBwl6RrgN3JTsSbEREbJK2SdDgwHTgTuKFa9TYz29KNf+bJtq5Cqzr/0CPbugrtXjWb8XcF7pdUv567IuJRSc8AUySdC7wGnAYQEfMlTQGeB9YDoyNiQ1rW+Xz417tHUmdmZmZlqFrYR8TLwEElylcAJf+cGhHjgHElymcCAypdRzMzs47AV9AzMzMrOIe9mZlZwTnszczMCs5hb2ZmVnAOezMzs4Jz2JuZmRWcw97MzKzgHPZmZmYF57A3MzMrOIe9mZlZwTnszczMCs5hb2ZmVnAOezMzs4Jz2JuZmRWcw97MzKzgHPZmZmYF57A3MzMrOIe9mZlZwTnszczMCs5hb2ZmVnAOezMzs4Jz2JuZmRWcw97MzKzgHPZmZmYF57A3MzMrOIe9mZlZwTnszczMCs5hb2ZmVnAOezMzs4Jz2JuZmRVc1cNeUmdJv5P0UBruJelxSS+lxx1z046VtFDSi5IG58oPkTQ3jbtekqpdbzMzs6JojT37C4EFueFLgKkR0Q+YmoaRtD8wHOgPDAFuktQ5zTMeGAX0S92QVqi3mZlZIVQ17CXVAp8Hbs0VDwMmpv6JwMm58skR8V5EvAIsBAZJ2g3oGRFPR0QAt+fmMTMzs2ZUe8/+OuBrwPu5sl0jYilAetwllfcGFuemq0tlvVN/w/KNSBolaaakmcuXL6/IBpiZmbV3Xaq1YEknAMsiYpako8qZpURZNFG+cWHEzcDNAAMHDiw5jX3UmjVT27oKrap792PaugpmZq2uamEPfBo4SdLxQDegp6QfAa9L2i0ilqYm+mVp+jpgj9z8tcCSVF5botzMzMzKULVm/IgYGxG1EdGH7MS7X0bE6cCDwMg02UjggdT/IDBc0taS+pKdiDcjNfWvknR4Ogv/zNw8ZmZm1oxq7tk35gpgiqRzgdeA0wAiYr6kKcDzwHpgdERsSPOcD0wAugOPpM7MzDqAjnS4sVqHGpsNe0nbAGsi4n1J+wCfAB6JiHXlriQipgHTUv8KoOTWRMQ4YFyJ8pnAgHLXZ2ZmZh8qpxn/SaCbpN5k/4s/m2wv28zMzNqBcsJeEfFn4G+BGyLiFGD/6lbLzMzMKqWssJd0BPAPwM9SWVsc6zczM7NNUE7YXwSMBe5PJ9HtDTxR1VqZmZlZxTS7hx4RvwJ+lU7UIyJeBi6odsXMzMysMprds5d0hKTnSTezkXSQpJuqXjMzMzOriHKa8a8DBgMrACJiDnBkFetkZmZmFVTWFfQiYnGDog0lJzQzM7MtTjln1S+W9FdASNqK7Hj9gmbmMTMzsy1EOXv2XwJG8+GtZg9Ow2ZmZtYOlHM2/htk/7E3MzOzdqica+P/kBL3j4+Ic6pSIzMzM6uoco7ZP5Tr7wacgu8nb2Zm1m6U04x/X35Y0iTgF1WrkZmZmVVUWX+9a6AfsGelK2JmZmbVUc4x+1Vkx+yVHv8EXFzlepmZmVmFlNOMv11rVMTMzMyqo9Gwl/SppmaMiGcrXx0zMzOrtKb27K9uYlwAR1e4LmZmZlYFjYZ9RHyuNStiZmZm1VHO/+yRNADYn+x/9gBExO3VqpSZmZlVTjln438LOIos7B8GhgK/Bhz2ZmZm7UA5/7M/FTgG+FNEnA0cBGxd1VqZmZlZxZQT9msj4n1gvaSewDJg7+pWy8zMzCqlqb/e3QhMAmZI2gG4BZgFrAZmtErtzMzMbLM1dcz+JeAqYHeygJ8EHAf0jIjnWqFuZmZmVgGNNuNHxH9FxBHAkcCbwA+BR4CTJfVrpfqZmZnZZmr2mH1EvBoRV0bEJ4G/J7vF7QtVr5mZmZlVRLNhL6mrpBMl3Um2Z/974O+qXjMzMzOriEbDXtJxkm4D6oBRZP+x/1hEfDEiftLcgiV1kzRD0hxJ8yVdnsp7SXpc0kvpccfcPGMlLZT0oqTBufJDJM1N466XpM3YZjMzsw6lqT37S4Gngf0i4sSIuDMi3m3Bst8Djo6Ig4CDgSGSDgcuAaZGRD9gahpG0v7AcKA/MAS4SVLntKzxZD84+qVuSAvqYWZm1qE1dYLe5yLiloh4c1MWHJnVabBr6gIYBkxM5ROBk1P/MGByRLwXEa8AC4FBknYj+wfA0xERZFfuq5/HzMzMmlHORXU2maTOkmaTXYjn8YiYDuwaEUsB0uMuafLewOLc7HWprHfqb1huZmZmZahq2EfEhog4GKgl20sf0MTkpY7DRxPlGy9AGiVppqSZy5cvb3F9zczMiqiqYV8vIt4GppEda389Nc2THpelyeqAPXKz1QJLUnltifJS67k5IgZGxMCamppKboKZmVm7VbWwl1STLrOLpO7AsWT/z38QGJkmGwk8kPofBIZL2lpSX7IT8Wakpv5Vkg5PZ+GfmZvHzMzMmlHW/ew30W7AxHRGfSdgSkQ8JOlpYIqkc4HXgNMAImK+pCnA88B6YHREbEjLOh+YAHQn+6//I1Wst5mZWaFULezT9fM/WaJ8Bdktc0vNMw4YV6J8JtDU8X4zMzNrRKscszczM7O247A3MzMrOIe9mZlZwTnszczMCs5hb2ZmVnAOezMzs4Jz2JuZmRWcw97MzKzgHPZmZmYF57A3MzMrOIe9mZlZwTnszczMCs5hb2ZmVnAOezMzs4Jz2JuZmRWcw97MzKzgHPZmZmYF57A3MzMrOIe9mZlZwTnszczMCs5hb2ZmVnAOezMzs4Jz2JuZmRWcw97MzKzgHPZmZmYF57A3MzMrOIe9mZlZwTnszczMCs5hb2ZmVnAOezMzs4KrWthL2kPSE5IWSJov6cJU3kvS45JeSo875uYZK2mhpBclDc6VHyJpbhp3vSRVq95mZmZFU809+/XAVyJiP+BwYLSk/YFLgKkR0Q+YmoZJ44YD/YEhwE2SOqdljQdGAf1SN6SK9TYzMyuUqoV9RCyNiGdT/ypgAdAbGAZMTJNNBE5O/cOAyRHxXkS8AiwEBknaDegZEU9HRAC35+YxMzOzZrTKMXtJfYBPAtOBXSNiKWQ/CIBd0mS9gcW52epSWe/U37DczMzMylD1sJe0LXAfcFFEvNPUpCXKoonyUusaJWmmpJnLly9veWXNzMwKqKphL6krWdDfGRE/TsWvp6Z50uOyVF4H7JGbvRZYksprS5RvJCJujoiBETGwpqamchtiZmbWjlXzbHwBPwAWRMQ1uVEPAiNT/0jggVz5cElbS+pLdiLejNTUv0rS4WmZZ+bmMTMzs2Z0qeKyPw2cAcyVNDuVXQpcAUyRdC7wGnAaQETMlzQFeJ7sTP7REbEhzXc+MAHoDjySOjMzMytD1cI+In5N6ePtAMc0Ms84YFyJ8pnAgMrVzszMrOPwFfTMzMwKzmFvZmZWcA57MzOzgnPYm5mZFZzD3szMrOAc9mZmZgXnsDczMys4h72ZmVnBOezNzMwKzmFvZmZWcA57MzOzgnPYm5mZFZzD3szMrOAc9mZmZgXnsDczMys4h72ZmVnBOezNzMwKzmFvZmZWcA57MzOzgnPYm5mZFZzD3szMrOAc9mZmZgXnsDczMys4h72ZmVnBOezNzMwKzmFvZmZWcA57MzOzgnPYm5mZFZzD3szMrOCqFvaSbpO0TNK8XFkvSY9Leik97pgbN1bSQkkvShqcKz9E0tw07npJqladzczMiqiae/YTgCENyi4BpkZEP2BqGkbS/sBwoH+a5yZJndM844FRQL/UNVymmZmZNaFqYR8RTwJvNigeBkxM/ROBk3PlkyPivYh4BVgIDJK0G9AzIp6OiABuz81jZmZmZWjtY/a7RsRSgPS4SyrvDSzOTVeXynqn/oblZmZmVqYt5QS9Usfho4ny0guRRkmaKWnm8uXLK1Y5MzOz9qy1w/711DRPelyWyuuAPXLT1QJLUnltifKSIuLmiBgYEQNramoqWnEzM7P2qrXD/kFgZOofCTyQKx8uaWtJfclOxJuRmvpXSTo8nYV/Zm4eMzMzK0OXai1Y0iTgKGBnSXXAt4ArgCmSzgVeA04DiIj5kqYAzwPrgdERsSEt6nyyM/u7A4+kzszMzMpUtbCPiBGNjDqmkenHAeNKlM8EBlSwamZmZh3KlnKCnpmZmVWJw97MzKzgHPZmZmYF57A3MzMrOIe9mZlZwTnszczMCs5hb2ZmVnAOezMzs4Jz2JuZmRWcw97MzKzgHPZmZmYF57A3MzMrOIe9mZlZwTnszczMCs5hb2ZmVnAOezMzs4Jz2JuZmRWcw97MzKzgHPZmZmYF57A3MzMrOIe9mZlZwTnszczMCs5hb2ZmVnAOezMzs4Jz2JuZmRWcw97MzKzgHPZmZmYF57A3MzMrOIe9mZlZwTnszczMCq7dhL2kIZJelLRQ0iVtXR8zM7P2ol2EvaTOwH8DQ4H9gRGS9m/bWpmZmbUP7SLsgUHAwoh4OSL+AkwGhrVxnczMzNqF9hL2vYHFueG6VGZmZmbN6NLWFSiTSpTFRhNJo4BRaXC1pBerWqsC+GfYGXijrethxeH3lFWa31Nl26uxEe0l7OuAPXLDtcCShhNFxM3Aza1VqSKQNDMiBrZ1Paw4/J6ySvN7avO1l2b8Z4B+kvpK2goYDjzYxnUyMzNrF9rFnn1ErJf0L8DPgc7AbRExv42rZWZm1i60i7AHiIiHgYfbuh4F5MMeVml+T1ml+T21mRSx0XluZmZmViDt5Zi9mZmZbSKHfRuTtLqV13eypOckvSBprqSTq7COW+uvcCjp0kovvy1JCklX54bHSLqsBfOfJenGqlSu9Pq2knSdpD9IeknSA5JqK7yO3SXdm/oPlnT8Jiyjq6RZJcoXSbovN3yqpAnNLOsoSX/VyLizJL0v6cBc2TxJfVpa500lqY+kea21vra2uZ+ZCtVhmqQOfTa/w74DkXQQcBUwLCI+AZwEXJX/4quEiPjHiHg+DRYq7IH3gL+VtHNbV6RM/w5sB+wTEf2AnwA/llTq2hWbJCKWRMSpafBgoMVhD3wGeKqRcQMl9W/Bso4CSoZ9Ugd8vQXL+4h0+W4r32Z9ZiS1m3PLtmQO+y1Q/leopJ0lLUr9Z0n6saRH017af+bmOVfS79O8tzSy9zgG+PeIeAUgPf4H8NXceq+T9FTa2xmUygelst+lx31TeWdJV6UWguck/Wu+/pKuALpLmi3pTknfkXRhrs7jJF1Q+WewqtaTnSz05YYjJO0laWp6LqZK2rOcBTbc08vv+aTn8kpJM9Lr+9epvIekKWldd0ua3nDPRVIP4GzgyxGxASAifkj25Xt0Wu8Lkiam5dyb5kHSNyU9k94HN9f/OJD0cUm/kDRH0rOSPlZff2V/i/028MX0mn8xvU9r0rydlN3IqtSX/hDgkUaeoqso8aNRUi9JP0l1/62kA9Me+peAL6c6/HWJ5T0E9K9/HzdY5oj0fp4n6cpc+WpJ35Y0HTgiDV8paVZ6Pgal1+plSSelefpI+t/0PD2rRlobOoAWf2YkTZB0jaQngCvT8HhJT6Tn+LOSbpO0QLmWnjTNTEnzJV3eWhvYLkSEuzbsgNUlyqYBA1P/zsCi1H8W8DKwPdANeJXsYkO7A4uAXkBX4H+BG0ss91ngoAZlBwHP5tZ7S+o/EpiX+nsCXVL/scB9qf984L7cuF4l6r86t64+uXV1Av4A7NTWr0FLX6/0fCxKr8MY4LI07qfAyNR/DvCTEvOf1fC1Sc/LvNxwfpnTgKtT//HAL3LT/E/qH0D2hTqwwXIPBH5Xog7XAhek9Qbw6VR+GzAm/1qm/juAE1P/dOCU1N8N6JGvf8PtA74FXJT6/6b+vVOiTjOAHiXKFwG7AguAjwOnAhPSuBuAb6X+o4HZqf+y+u1o7PkHzgQmprJ5aRt2B14Dasj+qfRL4OQ0TQBfyC0ngKGp/37gMbLP3kG5evQAuqX+fsDMUq930Ts24TMDTCD7UdY5NzyZ7Gqqw4B3gAPIvkdmAQfn37dkf9GeBhyY+xwNrPa2bsmd9+zbn6kRsTIi1gLPk10ecRDwq4h4MyLWAfc0Mq/Y+DLDDcsmAUTEk0BPSTuQfUDvSXuf1wL1TarHAt+PiPVpnjebqnhELAJWSPok2Rf/7yJiRfObvGWJiHeA28kCM+8I4K7UfwdZ03Ql/Dg9ziILCtKyJ6f6zAOeKzFfqde7YfniiPhN6v8RH9b5c6m1YC5ZkPaXtB3QOyLuT+tdGxF/bqbut5EFK2Rf5j/cqDLS7sCbTSxrA/A9YGyD8s+QPc9ExC+BnSRt30x96t0FHC6pb67sUGBaRCxP7+k7yX701tfhvty0fwEeTf1zyT5/61J/n1TeFbglPYf3kN2xs0PaxM/MPZFapJKfRpbcc4HXI2JuRLwPzOfD5/wLkp4Ffkf2PdVhn/OGHPZbpvV8+Np0azDuvVz/BrI9kHKPv84HGp6k8imyHw31GoZDAN8BnoiIAcCJuTo1FiZNuZVs7+pssiBor64DzgW2aWKacp+b/OsNjb/m9a83lPeaLwT2SiGdl3/NN3q9JXUDbgJOjYgDgFtSnVp8nD8iFgOvSzoaOIzSTfVDyS6Y1ZQ7yII3f2ikrHtmNFKv9cDVwMXNLK/e2gbBsy4FD8D7pNcohU/9a/Rl4HWyvf2BwFbl1K3ArqNln5l3G4yr/xy8z0e/B98HuqQfbmOAYyLiQOBnbPxZ6rAc9lumRcAhqf/UJqarNwP4rKQdlZ3M8neNTHcVMDYd1yQ9Xkr2pVfvi2ncZ4CVEbGSbM/+j2n8WblpHwO+lNaJpF4l1rlOUtfc8P1kx2cPpfkv+C1WasWYQvblVe8psks5A/wD8OsyF/c6sIuknSRtDZxQxjy/Br4AoOyfDweUqOO7wETgGqWTyiSdSda8/Ms02Z6Sjkj9I9Jy678g35C0Lek9mPbO6pT+wSFp6/pj/DmryE4IzLuVrNVgSoPArNfU8fr6bVlH1qp0Ua74SbLnGUlHAW+kOpaqQykTyFqnatLwdLLP0c7p+RoB/KqM5TRme2Bp+gFwBlnTcodV4c9MKT3JfiCslLQr2Y9ISxz2ba+HpLpc929koXy+pKfIjtk3KSL+SHbW9XTgF2R7bStLTDebbE/mp5JeIDte9rVUXu+ttN7v8+GH8j+B/5D0Gz76hXUr2THO5yTNAf6+RPVuTuPvTHX4C/AEjX/xtydX89HX5wLgbEnPkX25X1hyLjgr/5qTHZP+Ntnr9xDwQhnrvgmoSeu6mKwZf6PXnKzpey3we0kvAaeRHXOv34NaAIxMy+kFjI+It8n25ueSnb3/TG55ZwAXpOmfAv5fg/U9Aexff4JeKnsQ2JbSTfidgX4RUc42/4CPXvXzMrIz9Z8DrgBGpvKfAqc0cYIe8MF78XpglzS8lOz5egKYQ3Z+yQNl1KsxN5E9t78F9mHjPdWOaFM/M82KiDlkzffzyVoNf9P0HB2Lr6BXEJK2jYjVaS/7frL7B9zfwmVMIzuxaWY16pjW0YnsRMHTIuKlaq2n6FJIdo2ItZI+Bkwl+3vdX1qwjD7AQ+nwTNUo+5fAtRGxUfCmFqTTI+JL1ayDWUfn/y8Wx2WSjiVrgn2MbI9si5Kamx8C7nfQb7YewBPpEImA81sS9K1F0iVk/9r4h1LjI+LXbF7TrZmVwXv2ZmZmBedj9mZmZgXnsDczMys4h72ZmVnBOezNrMUkXSZpTFvXw8zK47A3MzMrOIe9mTVL0pnpzmRzJN3RYNx5yu6QN0fSffrwznmnKbt73BxJT6ay/sru4Dc7La9fW2yPWUfjv96ZWZOU3Uv+x2R3x3sjXRb5ArI7Gl4laaf6GxpJ+i7ZTUpuSDeAGRIRf5S0Q0S8LekG4LcRcaeyW+J2jog1bbVtZh2F9+zNrDlHA/dGxBtQ8u6GA5Tdt30u2cVz6u+K+BtggqTz+PAyy08Dl0q6GNjLQW/WOhz2Ztac5u5uOAH4l3SHvMtJN9JJl8D9BrAHMDu1ANwFnASsAX6e7oZnZlXmsDez5kwlu0/4TlDy7obbAUvTpXs/uCyupI9FxPSI+CbwBrCHpL2BlyPierIb5BzYKltg1sH52vhm1qSImC9pHPArSRvI7iy2KDfJ/ye7Y9+rZHfKq7+97PfSCXgi+8EwB7gEOF3SOuBPZHf7M7Mq8wl6ZmZmBedmfDMzs4Jz2JuZmRWcw97MzKzgHPZmZmYF57A3MzMrOIe9mZlZwTnszczMCs5hb2ZmVnD/B03IG4AVZvfnAAAAAElFTkSuQmCC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0301" y="601824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27-Aug-2022</a:t>
            </a:r>
            <a:endParaRPr lang="en-US" b="1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1" y="4298479"/>
            <a:ext cx="5486396" cy="153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27" y="1154403"/>
            <a:ext cx="4488873" cy="501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420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3096</TotalTime>
  <Words>879</Words>
  <Application>Microsoft Office PowerPoint</Application>
  <PresentationFormat>Custom</PresentationFormat>
  <Paragraphs>260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5_Office Theme</vt:lpstr>
      <vt:lpstr>Capstone project  Pneumonia Detection 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- Basic Statistics</dc:title>
  <dc:creator>TechM</dc:creator>
  <cp:lastModifiedBy>Naveen_G</cp:lastModifiedBy>
  <cp:revision>184</cp:revision>
  <dcterms:modified xsi:type="dcterms:W3CDTF">2022-08-28T17:03:25Z</dcterms:modified>
</cp:coreProperties>
</file>