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2" r:id="rId5"/>
    <p:sldId id="262" r:id="rId6"/>
    <p:sldId id="266" r:id="rId7"/>
    <p:sldId id="267" r:id="rId8"/>
    <p:sldId id="273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746CE-4204-42D2-BFCD-36C14FD7FBCF}" v="7" dt="2022-12-06T22:13:01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89" d="100"/>
          <a:sy n="89" d="100"/>
        </p:scale>
        <p:origin x="211" y="7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00274654: Cheer Moneda" userId="63044934-af5d-4a22-bdd8-28b09e95526f" providerId="ADAL" clId="{3AF746CE-4204-42D2-BFCD-36C14FD7FBCF}"/>
    <pc:docChg chg="undo custSel addSld modSld sldOrd">
      <pc:chgData name="K00274654: Cheer Moneda" userId="63044934-af5d-4a22-bdd8-28b09e95526f" providerId="ADAL" clId="{3AF746CE-4204-42D2-BFCD-36C14FD7FBCF}" dt="2022-12-06T22:27:35.450" v="398" actId="20577"/>
      <pc:docMkLst>
        <pc:docMk/>
      </pc:docMkLst>
      <pc:sldChg chg="addSp delSp modSp mod">
        <pc:chgData name="K00274654: Cheer Moneda" userId="63044934-af5d-4a22-bdd8-28b09e95526f" providerId="ADAL" clId="{3AF746CE-4204-42D2-BFCD-36C14FD7FBCF}" dt="2022-12-06T22:14:22.716" v="225" actId="14100"/>
        <pc:sldMkLst>
          <pc:docMk/>
          <pc:sldMk cId="760201609" sldId="266"/>
        </pc:sldMkLst>
        <pc:spChg chg="mod">
          <ac:chgData name="K00274654: Cheer Moneda" userId="63044934-af5d-4a22-bdd8-28b09e95526f" providerId="ADAL" clId="{3AF746CE-4204-42D2-BFCD-36C14FD7FBCF}" dt="2022-12-06T21:56:45.458" v="88" actId="20577"/>
          <ac:spMkLst>
            <pc:docMk/>
            <pc:sldMk cId="760201609" sldId="266"/>
            <ac:spMk id="2" creationId="{1312D9BD-DC27-46DC-9C76-8EE3FDD420FD}"/>
          </ac:spMkLst>
        </pc:spChg>
        <pc:spChg chg="mod">
          <ac:chgData name="K00274654: Cheer Moneda" userId="63044934-af5d-4a22-bdd8-28b09e95526f" providerId="ADAL" clId="{3AF746CE-4204-42D2-BFCD-36C14FD7FBCF}" dt="2022-12-06T21:59:12.033" v="113" actId="115"/>
          <ac:spMkLst>
            <pc:docMk/>
            <pc:sldMk cId="760201609" sldId="266"/>
            <ac:spMk id="4" creationId="{2D307C5A-A4E9-45ED-911E-BBC9E9339433}"/>
          </ac:spMkLst>
        </pc:spChg>
        <pc:spChg chg="del mod">
          <ac:chgData name="K00274654: Cheer Moneda" userId="63044934-af5d-4a22-bdd8-28b09e95526f" providerId="ADAL" clId="{3AF746CE-4204-42D2-BFCD-36C14FD7FBCF}" dt="2022-12-06T21:55:07.819" v="58" actId="478"/>
          <ac:spMkLst>
            <pc:docMk/>
            <pc:sldMk cId="760201609" sldId="266"/>
            <ac:spMk id="5" creationId="{2299AC0B-4829-4C65-A011-99F5FAF2D35B}"/>
          </ac:spMkLst>
        </pc:spChg>
        <pc:spChg chg="del mod">
          <ac:chgData name="K00274654: Cheer Moneda" userId="63044934-af5d-4a22-bdd8-28b09e95526f" providerId="ADAL" clId="{3AF746CE-4204-42D2-BFCD-36C14FD7FBCF}" dt="2022-12-06T21:55:15.175" v="61" actId="478"/>
          <ac:spMkLst>
            <pc:docMk/>
            <pc:sldMk cId="760201609" sldId="266"/>
            <ac:spMk id="6" creationId="{437126B5-1539-4976-8B35-3D195863C0BC}"/>
          </ac:spMkLst>
        </pc:spChg>
        <pc:spChg chg="add del mod">
          <ac:chgData name="K00274654: Cheer Moneda" userId="63044934-af5d-4a22-bdd8-28b09e95526f" providerId="ADAL" clId="{3AF746CE-4204-42D2-BFCD-36C14FD7FBCF}" dt="2022-12-06T21:55:10.125" v="59" actId="478"/>
          <ac:spMkLst>
            <pc:docMk/>
            <pc:sldMk cId="760201609" sldId="266"/>
            <ac:spMk id="7" creationId="{B33B0F2D-6FB8-0AAE-1DA5-1EF2593511AC}"/>
          </ac:spMkLst>
        </pc:spChg>
        <pc:spChg chg="mod">
          <ac:chgData name="K00274654: Cheer Moneda" userId="63044934-af5d-4a22-bdd8-28b09e95526f" providerId="ADAL" clId="{3AF746CE-4204-42D2-BFCD-36C14FD7FBCF}" dt="2022-12-06T22:14:22.716" v="225" actId="14100"/>
          <ac:spMkLst>
            <pc:docMk/>
            <pc:sldMk cId="760201609" sldId="266"/>
            <ac:spMk id="8" creationId="{A76AE2FF-71E1-F254-4634-1D048D1FDD79}"/>
          </ac:spMkLst>
        </pc:spChg>
        <pc:spChg chg="add del mod">
          <ac:chgData name="K00274654: Cheer Moneda" userId="63044934-af5d-4a22-bdd8-28b09e95526f" providerId="ADAL" clId="{3AF746CE-4204-42D2-BFCD-36C14FD7FBCF}" dt="2022-12-06T21:55:17.285" v="62" actId="478"/>
          <ac:spMkLst>
            <pc:docMk/>
            <pc:sldMk cId="760201609" sldId="266"/>
            <ac:spMk id="10" creationId="{74642126-EB7C-4C9D-C5E2-25ABF80AA110}"/>
          </ac:spMkLst>
        </pc:spChg>
        <pc:graphicFrameChg chg="add del mod">
          <ac:chgData name="K00274654: Cheer Moneda" userId="63044934-af5d-4a22-bdd8-28b09e95526f" providerId="ADAL" clId="{3AF746CE-4204-42D2-BFCD-36C14FD7FBCF}" dt="2022-12-06T21:58:38.611" v="91"/>
          <ac:graphicFrameMkLst>
            <pc:docMk/>
            <pc:sldMk cId="760201609" sldId="266"/>
            <ac:graphicFrameMk id="11" creationId="{B1C32C72-F415-19C7-CE2D-937610D54CAB}"/>
          </ac:graphicFrameMkLst>
        </pc:graphicFrameChg>
      </pc:sldChg>
      <pc:sldChg chg="addSp delSp modSp mod ord">
        <pc:chgData name="K00274654: Cheer Moneda" userId="63044934-af5d-4a22-bdd8-28b09e95526f" providerId="ADAL" clId="{3AF746CE-4204-42D2-BFCD-36C14FD7FBCF}" dt="2022-12-06T22:15:06.680" v="245" actId="20577"/>
        <pc:sldMkLst>
          <pc:docMk/>
          <pc:sldMk cId="2942449395" sldId="267"/>
        </pc:sldMkLst>
        <pc:spChg chg="mod">
          <ac:chgData name="K00274654: Cheer Moneda" userId="63044934-af5d-4a22-bdd8-28b09e95526f" providerId="ADAL" clId="{3AF746CE-4204-42D2-BFCD-36C14FD7FBCF}" dt="2022-12-06T22:15:06.680" v="245" actId="20577"/>
          <ac:spMkLst>
            <pc:docMk/>
            <pc:sldMk cId="2942449395" sldId="267"/>
            <ac:spMk id="2" creationId="{D06E2BA7-C922-44CF-A3EB-04778027CAD1}"/>
          </ac:spMkLst>
        </pc:spChg>
        <pc:spChg chg="mod">
          <ac:chgData name="K00274654: Cheer Moneda" userId="63044934-af5d-4a22-bdd8-28b09e95526f" providerId="ADAL" clId="{3AF746CE-4204-42D2-BFCD-36C14FD7FBCF}" dt="2022-12-06T22:07:14.290" v="174" actId="1076"/>
          <ac:spMkLst>
            <pc:docMk/>
            <pc:sldMk cId="2942449395" sldId="267"/>
            <ac:spMk id="3" creationId="{527E0624-0316-4666-958B-0D00C5980D21}"/>
          </ac:spMkLst>
        </pc:spChg>
        <pc:spChg chg="mod">
          <ac:chgData name="K00274654: Cheer Moneda" userId="63044934-af5d-4a22-bdd8-28b09e95526f" providerId="ADAL" clId="{3AF746CE-4204-42D2-BFCD-36C14FD7FBCF}" dt="2022-12-06T22:03:21.365" v="117" actId="115"/>
          <ac:spMkLst>
            <pc:docMk/>
            <pc:sldMk cId="2942449395" sldId="267"/>
            <ac:spMk id="4" creationId="{C1F96C3A-02B1-4EE9-A6DF-E1466122B03F}"/>
          </ac:spMkLst>
        </pc:spChg>
        <pc:spChg chg="del">
          <ac:chgData name="K00274654: Cheer Moneda" userId="63044934-af5d-4a22-bdd8-28b09e95526f" providerId="ADAL" clId="{3AF746CE-4204-42D2-BFCD-36C14FD7FBCF}" dt="2022-12-06T21:55:50.782" v="65" actId="478"/>
          <ac:spMkLst>
            <pc:docMk/>
            <pc:sldMk cId="2942449395" sldId="267"/>
            <ac:spMk id="5" creationId="{86FB6553-2053-4EF2-B876-02907BF5BE53}"/>
          </ac:spMkLst>
        </pc:spChg>
        <pc:spChg chg="mod">
          <ac:chgData name="K00274654: Cheer Moneda" userId="63044934-af5d-4a22-bdd8-28b09e95526f" providerId="ADAL" clId="{3AF746CE-4204-42D2-BFCD-36C14FD7FBCF}" dt="2022-12-06T22:07:00.497" v="172" actId="115"/>
          <ac:spMkLst>
            <pc:docMk/>
            <pc:sldMk cId="2942449395" sldId="267"/>
            <ac:spMk id="6" creationId="{3075D459-E103-44CB-BFE1-D43EA3272A11}"/>
          </ac:spMkLst>
        </pc:spChg>
        <pc:spChg chg="del">
          <ac:chgData name="K00274654: Cheer Moneda" userId="63044934-af5d-4a22-bdd8-28b09e95526f" providerId="ADAL" clId="{3AF746CE-4204-42D2-BFCD-36C14FD7FBCF}" dt="2022-12-06T21:56:04.109" v="67" actId="478"/>
          <ac:spMkLst>
            <pc:docMk/>
            <pc:sldMk cId="2942449395" sldId="267"/>
            <ac:spMk id="7" creationId="{8147A5E1-6C5B-4D99-8E74-137ACC03819C}"/>
          </ac:spMkLst>
        </pc:spChg>
        <pc:spChg chg="del">
          <ac:chgData name="K00274654: Cheer Moneda" userId="63044934-af5d-4a22-bdd8-28b09e95526f" providerId="ADAL" clId="{3AF746CE-4204-42D2-BFCD-36C14FD7FBCF}" dt="2022-12-06T21:56:11.748" v="69" actId="478"/>
          <ac:spMkLst>
            <pc:docMk/>
            <pc:sldMk cId="2942449395" sldId="267"/>
            <ac:spMk id="8" creationId="{95E12B37-EBFD-4039-8557-2AC5D0B2022D}"/>
          </ac:spMkLst>
        </pc:spChg>
        <pc:spChg chg="add del mod">
          <ac:chgData name="K00274654: Cheer Moneda" userId="63044934-af5d-4a22-bdd8-28b09e95526f" providerId="ADAL" clId="{3AF746CE-4204-42D2-BFCD-36C14FD7FBCF}" dt="2022-12-06T21:55:57.399" v="66" actId="478"/>
          <ac:spMkLst>
            <pc:docMk/>
            <pc:sldMk cId="2942449395" sldId="267"/>
            <ac:spMk id="10" creationId="{2DCCBF21-637D-805B-D045-0DDF36BFC404}"/>
          </ac:spMkLst>
        </pc:spChg>
        <pc:spChg chg="add del mod">
          <ac:chgData name="K00274654: Cheer Moneda" userId="63044934-af5d-4a22-bdd8-28b09e95526f" providerId="ADAL" clId="{3AF746CE-4204-42D2-BFCD-36C14FD7FBCF}" dt="2022-12-06T21:56:09.377" v="68" actId="478"/>
          <ac:spMkLst>
            <pc:docMk/>
            <pc:sldMk cId="2942449395" sldId="267"/>
            <ac:spMk id="12" creationId="{50C77030-71AC-9CCA-0097-314C30C3B225}"/>
          </ac:spMkLst>
        </pc:spChg>
        <pc:spChg chg="add del mod">
          <ac:chgData name="K00274654: Cheer Moneda" userId="63044934-af5d-4a22-bdd8-28b09e95526f" providerId="ADAL" clId="{3AF746CE-4204-42D2-BFCD-36C14FD7FBCF}" dt="2022-12-06T21:56:13.277" v="70" actId="478"/>
          <ac:spMkLst>
            <pc:docMk/>
            <pc:sldMk cId="2942449395" sldId="267"/>
            <ac:spMk id="14" creationId="{1BBF8461-E533-BE22-CE17-EEAD34922B89}"/>
          </ac:spMkLst>
        </pc:spChg>
        <pc:spChg chg="add mod">
          <ac:chgData name="K00274654: Cheer Moneda" userId="63044934-af5d-4a22-bdd8-28b09e95526f" providerId="ADAL" clId="{3AF746CE-4204-42D2-BFCD-36C14FD7FBCF}" dt="2022-12-06T22:07:08.656" v="173" actId="1076"/>
          <ac:spMkLst>
            <pc:docMk/>
            <pc:sldMk cId="2942449395" sldId="267"/>
            <ac:spMk id="15" creationId="{5EAC7DDD-1543-BD67-E7DC-8C221AD4DF34}"/>
          </ac:spMkLst>
        </pc:spChg>
        <pc:spChg chg="add del mod">
          <ac:chgData name="K00274654: Cheer Moneda" userId="63044934-af5d-4a22-bdd8-28b09e95526f" providerId="ADAL" clId="{3AF746CE-4204-42D2-BFCD-36C14FD7FBCF}" dt="2022-12-06T22:06:36.193" v="165"/>
          <ac:spMkLst>
            <pc:docMk/>
            <pc:sldMk cId="2942449395" sldId="267"/>
            <ac:spMk id="16" creationId="{A6EF9C0C-CA18-76B4-7189-B40C10C94E08}"/>
          </ac:spMkLst>
        </pc:spChg>
      </pc:sldChg>
      <pc:sldChg chg="addSp delSp modSp new mod">
        <pc:chgData name="K00274654: Cheer Moneda" userId="63044934-af5d-4a22-bdd8-28b09e95526f" providerId="ADAL" clId="{3AF746CE-4204-42D2-BFCD-36C14FD7FBCF}" dt="2022-12-06T22:27:35.450" v="398" actId="20577"/>
        <pc:sldMkLst>
          <pc:docMk/>
          <pc:sldMk cId="3263400144" sldId="273"/>
        </pc:sldMkLst>
        <pc:spChg chg="mod">
          <ac:chgData name="K00274654: Cheer Moneda" userId="63044934-af5d-4a22-bdd8-28b09e95526f" providerId="ADAL" clId="{3AF746CE-4204-42D2-BFCD-36C14FD7FBCF}" dt="2022-12-06T22:08:28.062" v="180"/>
          <ac:spMkLst>
            <pc:docMk/>
            <pc:sldMk cId="3263400144" sldId="273"/>
            <ac:spMk id="2" creationId="{39E7B598-8A64-3C09-B019-9AF646055509}"/>
          </ac:spMkLst>
        </pc:spChg>
        <pc:spChg chg="mod">
          <ac:chgData name="K00274654: Cheer Moneda" userId="63044934-af5d-4a22-bdd8-28b09e95526f" providerId="ADAL" clId="{3AF746CE-4204-42D2-BFCD-36C14FD7FBCF}" dt="2022-12-06T22:08:35.973" v="185" actId="1076"/>
          <ac:spMkLst>
            <pc:docMk/>
            <pc:sldMk cId="3263400144" sldId="273"/>
            <ac:spMk id="3" creationId="{8AD95B67-6D93-9186-5B45-63377F010B6D}"/>
          </ac:spMkLst>
        </pc:spChg>
        <pc:spChg chg="mod">
          <ac:chgData name="K00274654: Cheer Moneda" userId="63044934-af5d-4a22-bdd8-28b09e95526f" providerId="ADAL" clId="{3AF746CE-4204-42D2-BFCD-36C14FD7FBCF}" dt="2022-12-06T22:14:07.971" v="223" actId="14100"/>
          <ac:spMkLst>
            <pc:docMk/>
            <pc:sldMk cId="3263400144" sldId="273"/>
            <ac:spMk id="4" creationId="{E663017C-FAB8-D99D-2E47-2A0209CE2BF8}"/>
          </ac:spMkLst>
        </pc:spChg>
        <pc:spChg chg="del">
          <ac:chgData name="K00274654: Cheer Moneda" userId="63044934-af5d-4a22-bdd8-28b09e95526f" providerId="ADAL" clId="{3AF746CE-4204-42D2-BFCD-36C14FD7FBCF}" dt="2022-12-06T22:08:08.256" v="176" actId="478"/>
          <ac:spMkLst>
            <pc:docMk/>
            <pc:sldMk cId="3263400144" sldId="273"/>
            <ac:spMk id="5" creationId="{CA1CC925-0D5C-6661-E957-09F94580D247}"/>
          </ac:spMkLst>
        </pc:spChg>
        <pc:spChg chg="del">
          <ac:chgData name="K00274654: Cheer Moneda" userId="63044934-af5d-4a22-bdd8-28b09e95526f" providerId="ADAL" clId="{3AF746CE-4204-42D2-BFCD-36C14FD7FBCF}" dt="2022-12-06T22:08:10.470" v="177" actId="478"/>
          <ac:spMkLst>
            <pc:docMk/>
            <pc:sldMk cId="3263400144" sldId="273"/>
            <ac:spMk id="6" creationId="{BC5A4B70-8421-1500-E939-B75720322EE7}"/>
          </ac:spMkLst>
        </pc:spChg>
        <pc:spChg chg="mod">
          <ac:chgData name="K00274654: Cheer Moneda" userId="63044934-af5d-4a22-bdd8-28b09e95526f" providerId="ADAL" clId="{3AF746CE-4204-42D2-BFCD-36C14FD7FBCF}" dt="2022-12-06T22:27:35.450" v="398" actId="20577"/>
          <ac:spMkLst>
            <pc:docMk/>
            <pc:sldMk cId="3263400144" sldId="273"/>
            <ac:spMk id="7" creationId="{A1A55532-5AFC-E304-D8C3-35C66DF93016}"/>
          </ac:spMkLst>
        </pc:spChg>
        <pc:spChg chg="del">
          <ac:chgData name="K00274654: Cheer Moneda" userId="63044934-af5d-4a22-bdd8-28b09e95526f" providerId="ADAL" clId="{3AF746CE-4204-42D2-BFCD-36C14FD7FBCF}" dt="2022-12-06T22:27:30.878" v="394" actId="478"/>
          <ac:spMkLst>
            <pc:docMk/>
            <pc:sldMk cId="3263400144" sldId="273"/>
            <ac:spMk id="8" creationId="{6604873C-5D62-9FA4-F591-1819FA449EBA}"/>
          </ac:spMkLst>
        </pc:spChg>
        <pc:spChg chg="add del mod">
          <ac:chgData name="K00274654: Cheer Moneda" userId="63044934-af5d-4a22-bdd8-28b09e95526f" providerId="ADAL" clId="{3AF746CE-4204-42D2-BFCD-36C14FD7FBCF}" dt="2022-12-06T22:14:02.187" v="222" actId="478"/>
          <ac:spMkLst>
            <pc:docMk/>
            <pc:sldMk cId="3263400144" sldId="273"/>
            <ac:spMk id="10" creationId="{22B5F29B-7BE1-B99F-00CA-FCCDCE6FD97A}"/>
          </ac:spMkLst>
        </pc:spChg>
      </pc:sldChg>
      <pc:sldChg chg="delSp modSp new mod">
        <pc:chgData name="K00274654: Cheer Moneda" userId="63044934-af5d-4a22-bdd8-28b09e95526f" providerId="ADAL" clId="{3AF746CE-4204-42D2-BFCD-36C14FD7FBCF}" dt="2022-12-06T22:27:27.062" v="393" actId="478"/>
        <pc:sldMkLst>
          <pc:docMk/>
          <pc:sldMk cId="351042791" sldId="274"/>
        </pc:sldMkLst>
        <pc:spChg chg="mod">
          <ac:chgData name="K00274654: Cheer Moneda" userId="63044934-af5d-4a22-bdd8-28b09e95526f" providerId="ADAL" clId="{3AF746CE-4204-42D2-BFCD-36C14FD7FBCF}" dt="2022-12-06T22:15:19.142" v="246"/>
          <ac:spMkLst>
            <pc:docMk/>
            <pc:sldMk cId="351042791" sldId="274"/>
            <ac:spMk id="2" creationId="{C943C389-D394-79EC-3D8C-6D6A623DA46A}"/>
          </ac:spMkLst>
        </pc:spChg>
        <pc:spChg chg="mod">
          <ac:chgData name="K00274654: Cheer Moneda" userId="63044934-af5d-4a22-bdd8-28b09e95526f" providerId="ADAL" clId="{3AF746CE-4204-42D2-BFCD-36C14FD7FBCF}" dt="2022-12-06T22:26:46.917" v="388" actId="20577"/>
          <ac:spMkLst>
            <pc:docMk/>
            <pc:sldMk cId="351042791" sldId="274"/>
            <ac:spMk id="3" creationId="{5D30C525-1A2C-A84B-184C-1D81635218E7}"/>
          </ac:spMkLst>
        </pc:spChg>
        <pc:spChg chg="mod">
          <ac:chgData name="K00274654: Cheer Moneda" userId="63044934-af5d-4a22-bdd8-28b09e95526f" providerId="ADAL" clId="{3AF746CE-4204-42D2-BFCD-36C14FD7FBCF}" dt="2022-12-06T22:26:00.844" v="360" actId="27636"/>
          <ac:spMkLst>
            <pc:docMk/>
            <pc:sldMk cId="351042791" sldId="274"/>
            <ac:spMk id="4" creationId="{1E656D96-E648-4C2D-992A-308877536894}"/>
          </ac:spMkLst>
        </pc:spChg>
        <pc:spChg chg="del">
          <ac:chgData name="K00274654: Cheer Moneda" userId="63044934-af5d-4a22-bdd8-28b09e95526f" providerId="ADAL" clId="{3AF746CE-4204-42D2-BFCD-36C14FD7FBCF}" dt="2022-12-06T22:14:51.364" v="227" actId="478"/>
          <ac:spMkLst>
            <pc:docMk/>
            <pc:sldMk cId="351042791" sldId="274"/>
            <ac:spMk id="5" creationId="{E43253A6-6099-837A-8465-B746D16D6D66}"/>
          </ac:spMkLst>
        </pc:spChg>
        <pc:spChg chg="mod">
          <ac:chgData name="K00274654: Cheer Moneda" userId="63044934-af5d-4a22-bdd8-28b09e95526f" providerId="ADAL" clId="{3AF746CE-4204-42D2-BFCD-36C14FD7FBCF}" dt="2022-12-06T22:26:12.746" v="379" actId="20577"/>
          <ac:spMkLst>
            <pc:docMk/>
            <pc:sldMk cId="351042791" sldId="274"/>
            <ac:spMk id="6" creationId="{9E168CA1-2555-0C94-04AA-2F83F0F6CC16}"/>
          </ac:spMkLst>
        </pc:spChg>
        <pc:spChg chg="mod">
          <ac:chgData name="K00274654: Cheer Moneda" userId="63044934-af5d-4a22-bdd8-28b09e95526f" providerId="ADAL" clId="{3AF746CE-4204-42D2-BFCD-36C14FD7FBCF}" dt="2022-12-06T22:27:22.987" v="392" actId="20577"/>
          <ac:spMkLst>
            <pc:docMk/>
            <pc:sldMk cId="351042791" sldId="274"/>
            <ac:spMk id="7" creationId="{ADD619C5-B715-261B-1F94-62A425FCD457}"/>
          </ac:spMkLst>
        </pc:spChg>
        <pc:spChg chg="del">
          <ac:chgData name="K00274654: Cheer Moneda" userId="63044934-af5d-4a22-bdd8-28b09e95526f" providerId="ADAL" clId="{3AF746CE-4204-42D2-BFCD-36C14FD7FBCF}" dt="2022-12-06T22:27:27.062" v="393" actId="478"/>
          <ac:spMkLst>
            <pc:docMk/>
            <pc:sldMk cId="351042791" sldId="274"/>
            <ac:spMk id="8" creationId="{5860BCC2-AAB8-F7F7-0738-A17DD07C47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err="1"/>
              <a:t>Healthex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6" y="5116529"/>
            <a:ext cx="2948684" cy="9554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Cheer MONEDA</a:t>
            </a:r>
          </a:p>
          <a:p>
            <a:r>
              <a:rPr lang="en-US" dirty="0"/>
              <a:t>K00274654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383024" y="0"/>
            <a:ext cx="7808976" cy="6857999"/>
          </a:xfr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88BB9-5E8A-474F-B7C0-BC6738C2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04" y="197708"/>
            <a:ext cx="10515600" cy="89978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6331C6E-6EC6-4BCA-90FC-D61437684A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164" y="1900962"/>
            <a:ext cx="10112375" cy="1118283"/>
          </a:xfrm>
        </p:spPr>
        <p:txBody>
          <a:bodyPr/>
          <a:lstStyle/>
          <a:p>
            <a:r>
              <a:rPr lang="en-US" dirty="0" err="1"/>
              <a:t>Healthex</a:t>
            </a:r>
            <a:r>
              <a:rPr lang="en-US" dirty="0"/>
              <a:t> is a website consisting of fitness, organic food products, and healthy tips that offer a healthy lifestyle to users.</a:t>
            </a:r>
          </a:p>
        </p:txBody>
      </p:sp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0B26E46E-EDB2-4F95-99F9-6B864973B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32ABAB91-7623-454A-93BD-560C00AB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B035286-BC44-E301-6C2B-F2A2DEA986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24" b="224"/>
          <a:stretch>
            <a:fillRect/>
          </a:stretch>
        </p:blipFill>
        <p:spPr/>
      </p:pic>
      <p:pic>
        <p:nvPicPr>
          <p:cNvPr id="16" name="Picture Placeholder 15" descr="A picture containing text, indoor, snack food&#10;&#10;Description automatically generated">
            <a:extLst>
              <a:ext uri="{FF2B5EF4-FFF2-40B4-BE49-F238E27FC236}">
                <a16:creationId xmlns:a16="http://schemas.microsoft.com/office/drawing/2014/main" id="{C6ED141C-BF77-65E4-14AB-76D385E357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860" b="15860"/>
          <a:stretch>
            <a:fillRect/>
          </a:stretch>
        </p:blipFill>
        <p:spPr/>
      </p:pic>
      <p:pic>
        <p:nvPicPr>
          <p:cNvPr id="19" name="Picture Placeholder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306397-A369-0DC3-CF7B-C2AE0DD6515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3765" b="13765"/>
          <a:stretch>
            <a:fillRect/>
          </a:stretch>
        </p:blipFill>
        <p:spPr>
          <a:xfrm>
            <a:off x="8186928" y="4160520"/>
            <a:ext cx="4005072" cy="2697480"/>
          </a:xfrm>
        </p:spPr>
      </p:pic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/>
              <a:t>JavaScript Features/Functions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9917352" cy="3751268"/>
          </a:xfrm>
        </p:spPr>
        <p:txBody>
          <a:bodyPr>
            <a:normAutofit fontScale="92500" lnSpcReduction="10000"/>
          </a:bodyPr>
          <a:lstStyle/>
          <a:p>
            <a:r>
              <a:rPr lang="en-GB" b="1" u="sng" dirty="0"/>
              <a:t>click() method </a:t>
            </a:r>
            <a:r>
              <a:rPr lang="en-GB" dirty="0"/>
              <a:t>simulates a mouse click on an element. . The click event of a supported element, such as an &lt;input&gt;, is triggered when click() is invoked on the element. </a:t>
            </a:r>
          </a:p>
          <a:p>
            <a:r>
              <a:rPr lang="en-GB" b="1" u="sng" dirty="0" err="1"/>
              <a:t>scrollTo</a:t>
            </a:r>
            <a:r>
              <a:rPr lang="en-GB" b="1" u="sng" dirty="0"/>
              <a:t>(): </a:t>
            </a:r>
            <a:r>
              <a:rPr lang="en-GB" dirty="0"/>
              <a:t>The window Interface's </a:t>
            </a:r>
            <a:r>
              <a:rPr lang="en-GB" dirty="0" err="1"/>
              <a:t>scrollTo</a:t>
            </a:r>
            <a:r>
              <a:rPr lang="en-GB" dirty="0"/>
              <a:t>() method can be used to navigate to a specific spot on the page.</a:t>
            </a:r>
          </a:p>
          <a:p>
            <a:r>
              <a:rPr lang="en-GB" b="1" u="sng" dirty="0"/>
              <a:t>.modal("toggle")</a:t>
            </a:r>
            <a:r>
              <a:rPr lang="en-GB" dirty="0"/>
              <a:t>	Toggles the modal	</a:t>
            </a:r>
          </a:p>
          <a:p>
            <a:r>
              <a:rPr lang="en-GB" b="1" u="sng" dirty="0"/>
              <a:t>.modal("show")</a:t>
            </a:r>
            <a:r>
              <a:rPr lang="en-GB" dirty="0"/>
              <a:t>	Opens the modal</a:t>
            </a:r>
          </a:p>
          <a:p>
            <a:r>
              <a:rPr lang="en-GB" b="1" u="sng" dirty="0"/>
              <a:t>.modal("hide")</a:t>
            </a:r>
            <a:r>
              <a:rPr lang="en-GB" dirty="0"/>
              <a:t>	Hides the modal</a:t>
            </a:r>
            <a:endParaRPr lang="en-US" dirty="0"/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6AE2FF-71E1-F254-4634-1D048D1F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9118"/>
            <a:ext cx="5157787" cy="476976"/>
          </a:xfrm>
        </p:spPr>
        <p:txBody>
          <a:bodyPr/>
          <a:lstStyle/>
          <a:p>
            <a:r>
              <a:rPr lang="en-GB" dirty="0"/>
              <a:t>SCRIPT(MAIN)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6020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/>
              <a:t>JavaScript Features/Functions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0624-0316-4666-958B-0D00C598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45332"/>
            <a:ext cx="3200400" cy="584548"/>
          </a:xfrm>
        </p:spPr>
        <p:txBody>
          <a:bodyPr/>
          <a:lstStyle/>
          <a:p>
            <a:r>
              <a:rPr lang="en-US" dirty="0"/>
              <a:t>Log-in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/>
          <a:p>
            <a:pPr lvl="0"/>
            <a:r>
              <a:rPr lang="en-GB" b="1" u="sng" dirty="0" err="1"/>
              <a:t>Document.querySelector</a:t>
            </a:r>
            <a:r>
              <a:rPr lang="en-GB" b="1" u="sng" dirty="0"/>
              <a:t>() </a:t>
            </a:r>
            <a:r>
              <a:rPr lang="en-GB" dirty="0"/>
              <a:t>The document's first element that matches the given selector or set of selectors is returned by the </a:t>
            </a:r>
            <a:r>
              <a:rPr lang="en-GB" dirty="0" err="1"/>
              <a:t>querySelector</a:t>
            </a:r>
            <a:r>
              <a:rPr lang="en-GB" dirty="0"/>
              <a:t>() function.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5D459-E103-44CB-BFE1-D43EA327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25440" y="2339899"/>
            <a:ext cx="3200400" cy="3751268"/>
          </a:xfrm>
        </p:spPr>
        <p:txBody>
          <a:bodyPr>
            <a:normAutofit/>
          </a:bodyPr>
          <a:lstStyle/>
          <a:p>
            <a:r>
              <a:rPr lang="en-US" b="1" u="sng" dirty="0" err="1"/>
              <a:t>onKey</a:t>
            </a:r>
            <a:r>
              <a:rPr lang="en-US" b="1" u="sng" dirty="0"/>
              <a:t> function</a:t>
            </a:r>
          </a:p>
          <a:p>
            <a:r>
              <a:rPr lang="en-GB" dirty="0"/>
              <a:t>When a key is released, the </a:t>
            </a:r>
            <a:r>
              <a:rPr lang="en-GB" dirty="0" err="1"/>
              <a:t>onKeyUp</a:t>
            </a:r>
            <a:r>
              <a:rPr lang="en-GB" dirty="0"/>
              <a:t> event is started. When a user pushes and releases a key, the </a:t>
            </a:r>
            <a:r>
              <a:rPr lang="en-GB" dirty="0" err="1"/>
              <a:t>onKeyPress</a:t>
            </a:r>
            <a:r>
              <a:rPr lang="en-GB" dirty="0"/>
              <a:t> event is launched ( </a:t>
            </a:r>
            <a:r>
              <a:rPr lang="en-GB" dirty="0" err="1"/>
              <a:t>onKeyDown</a:t>
            </a:r>
            <a:r>
              <a:rPr lang="en-GB" dirty="0"/>
              <a:t> followed by </a:t>
            </a:r>
            <a:r>
              <a:rPr lang="en-GB" dirty="0" err="1"/>
              <a:t>onKeyUp</a:t>
            </a:r>
            <a:r>
              <a:rPr lang="en-GB" dirty="0"/>
              <a:t> ).</a:t>
            </a:r>
            <a:endParaRPr lang="en-US" dirty="0"/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9D8B88D2-ABEB-44EA-AC44-BDDD8B4F8E3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EAC7DDD-1543-BD67-E7DC-8C221AD4DF34}"/>
              </a:ext>
            </a:extLst>
          </p:cNvPr>
          <p:cNvSpPr txBox="1">
            <a:spLocks/>
          </p:cNvSpPr>
          <p:nvPr/>
        </p:nvSpPr>
        <p:spPr>
          <a:xfrm>
            <a:off x="4495800" y="2390588"/>
            <a:ext cx="3200400" cy="375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i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Check if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</a:t>
            </a:r>
            <a:r>
              <a:rPr lang="en-GB" dirty="0" err="1"/>
              <a:t>instanceof</a:t>
            </a:r>
            <a:r>
              <a:rPr lang="en-GB" dirty="0"/>
              <a:t> operator is used to check the type of objects at run time. This operator returns a Boolean value(true or false).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B598-8A64-3C09-B019-9AF64605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Features/Functions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95B67-6D93-9186-5B45-63377F01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591546"/>
            <a:ext cx="5157787" cy="584548"/>
          </a:xfrm>
        </p:spPr>
        <p:txBody>
          <a:bodyPr/>
          <a:lstStyle/>
          <a:p>
            <a:r>
              <a:rPr lang="en-GB" dirty="0"/>
              <a:t>TIME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017C-FAB8-D99D-2E47-2A0209CE2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8019540" cy="3751268"/>
          </a:xfrm>
        </p:spPr>
        <p:txBody>
          <a:bodyPr/>
          <a:lstStyle/>
          <a:p>
            <a:r>
              <a:rPr lang="en-GB" b="1" u="sng" dirty="0"/>
              <a:t>new Date(). </a:t>
            </a:r>
            <a:r>
              <a:rPr lang="en-GB" b="1" u="sng" dirty="0" err="1"/>
              <a:t>toLocaleString</a:t>
            </a:r>
            <a:endParaRPr lang="en-GB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Creates a date object with the given date and time by calling new Date(year, month,...).Year, Month, Day, Hour, Minute, and Second are specified by 7 numerals (in that order)</a:t>
            </a:r>
            <a:endParaRPr lang="en-I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55532-5AFC-E304-D8C3-35C66DF9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DA1BE-1082-64EA-D338-5592F733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0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C389-D394-79EC-3D8C-6D6A623D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Features/Functions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C525-1A2C-A84B-184C-1D8163521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Weather(API)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6D96-E648-4C2D-992A-30887753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720" y="2390587"/>
            <a:ext cx="5157787" cy="3751268"/>
          </a:xfrm>
        </p:spPr>
        <p:txBody>
          <a:bodyPr>
            <a:normAutofit fontScale="92500" lnSpcReduction="20000"/>
          </a:bodyPr>
          <a:lstStyle/>
          <a:p>
            <a:r>
              <a:rPr lang="en-GB" b="1" u="sng" dirty="0" err="1"/>
              <a:t>addEventListener</a:t>
            </a:r>
            <a:r>
              <a:rPr lang="en-GB" b="1" u="sng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is a way that you can wait for user interaction like a click or keypress and then run some code whenever that action happens. </a:t>
            </a: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68CA1-2555-0C94-04AA-2F83F0F6C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9077" y="2089055"/>
            <a:ext cx="5183188" cy="3751268"/>
          </a:xfrm>
        </p:spPr>
        <p:txBody>
          <a:bodyPr>
            <a:normAutofit fontScale="92500" lnSpcReduction="20000"/>
          </a:bodyPr>
          <a:lstStyle/>
          <a:p>
            <a:r>
              <a:rPr lang="en-GB" b="1" u="sng" dirty="0"/>
              <a:t>await fetch(</a:t>
            </a:r>
            <a:r>
              <a:rPr lang="en-GB" b="1" u="sng" dirty="0" err="1"/>
              <a:t>url</a:t>
            </a:r>
            <a:r>
              <a:rPr lang="en-GB" b="1" u="sng" dirty="0"/>
              <a:t>), </a:t>
            </a:r>
            <a:r>
              <a:rPr lang="en-GB" b="1" u="sng" dirty="0" err="1"/>
              <a:t>response.json</a:t>
            </a:r>
            <a:r>
              <a:rPr lang="en-GB" b="1" u="sng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await keyword to ensure that JavaScript waits until that specific Promise is fulfilled and returns its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Response </a:t>
            </a:r>
            <a:r>
              <a:rPr lang="en-GB" dirty="0" err="1"/>
              <a:t>json</a:t>
            </a:r>
            <a:r>
              <a:rPr lang="en-GB" dirty="0"/>
              <a:t> allows method of the Response object that allows you to extract a JSON object from the response. This method returns a promise, so you should wait for the JSON: await response. </a:t>
            </a:r>
            <a:r>
              <a:rPr lang="en-GB" dirty="0" err="1"/>
              <a:t>json</a:t>
            </a:r>
            <a:r>
              <a:rPr lang="en-GB" dirty="0"/>
              <a:t>() .</a:t>
            </a:r>
            <a:endParaRPr lang="en-I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619C5-B715-261B-1F94-62A425FC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C29ED-49D8-0093-8429-B76BE8FC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Placeholder 8" descr="Text, whiteboard&#10;&#10;Description automatically generated">
            <a:extLst>
              <a:ext uri="{FF2B5EF4-FFF2-40B4-BE49-F238E27FC236}">
                <a16:creationId xmlns:a16="http://schemas.microsoft.com/office/drawing/2014/main" id="{BB032CD4-9398-94DD-0214-6DF3307611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306" r="183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63</TotalTime>
  <Words>384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Dante</vt:lpstr>
      <vt:lpstr>Wingdings</vt:lpstr>
      <vt:lpstr>PineVTI</vt:lpstr>
      <vt:lpstr>Healthex</vt:lpstr>
      <vt:lpstr>Introduction</vt:lpstr>
      <vt:lpstr>JavaScript Features/Functions</vt:lpstr>
      <vt:lpstr>JavaScript Features/Functions</vt:lpstr>
      <vt:lpstr>JavaScript Features/Functions</vt:lpstr>
      <vt:lpstr>JavaScript Features/Functions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Healthex</dc:title>
  <dc:creator>K00274654: Cheer Moneda</dc:creator>
  <cp:lastModifiedBy>K00274654: Cheer Moneda</cp:lastModifiedBy>
  <cp:revision>1</cp:revision>
  <dcterms:created xsi:type="dcterms:W3CDTF">2022-12-06T02:41:30Z</dcterms:created>
  <dcterms:modified xsi:type="dcterms:W3CDTF">2022-12-06T22:27:40Z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