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62" r:id="rId5"/>
    <p:sldId id="257" r:id="rId6"/>
    <p:sldId id="258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BA17FB6-F475-49BD-A14F-5907891EED0B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5732E6A-85EF-407C-B31F-555DFD3B8F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atismyipaddres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mail/answer/29436?hl=en" TargetMode="External"/><Relationship Id="rId2" Type="http://schemas.openxmlformats.org/officeDocument/2006/relationships/hyperlink" Target="https://www.ip2location.com/free/email-trac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Spoofing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make fake E-mails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6280"/>
          </a:xfrm>
        </p:spPr>
        <p:txBody>
          <a:bodyPr/>
          <a:lstStyle/>
          <a:p>
            <a:r>
              <a:rPr lang="en-US" dirty="0" smtClean="0"/>
              <a:t>Using Readymade Websites such as emkei.cz</a:t>
            </a:r>
          </a:p>
          <a:p>
            <a:r>
              <a:rPr lang="en-US" dirty="0" smtClean="0"/>
              <a:t>Using Scripts on web hosting sites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Email Spoofing is possible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      SMTP </a:t>
            </a:r>
            <a:r>
              <a:rPr lang="en-US" dirty="0" smtClean="0"/>
              <a:t>do not have a built-in method to authenticate addresses. This deficiency </a:t>
            </a:r>
            <a:r>
              <a:rPr lang="en-US" dirty="0" smtClean="0"/>
              <a:t>allows spam and </a:t>
            </a:r>
            <a:r>
              <a:rPr lang="en-US" dirty="0" smtClean="0"/>
              <a:t>phishing emails to use spoofing in order to mislead the recipient. As a result, most email providers have become experts at detecting and alerting users to spam, rather than rejecting it altogether. But several frameworks have been developed to allow authentication of incoming emails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400" b="1" dirty="0" smtClean="0"/>
              <a:t>Mail </a:t>
            </a:r>
            <a:r>
              <a:rPr lang="en-US" sz="3400" b="1" dirty="0" smtClean="0"/>
              <a:t>authentication methods </a:t>
            </a:r>
            <a:r>
              <a:rPr lang="en-US" b="1" dirty="0" smtClean="0"/>
              <a:t>-:</a:t>
            </a:r>
          </a:p>
          <a:p>
            <a:endParaRPr lang="en-US" dirty="0" smtClean="0"/>
          </a:p>
          <a:p>
            <a:r>
              <a:rPr lang="en-US" dirty="0" smtClean="0"/>
              <a:t>SPF - Sender Policy Framework</a:t>
            </a:r>
          </a:p>
          <a:p>
            <a:endParaRPr lang="en-US" dirty="0" smtClean="0"/>
          </a:p>
          <a:p>
            <a:r>
              <a:rPr lang="en-US" dirty="0" smtClean="0"/>
              <a:t>DKIM - </a:t>
            </a:r>
            <a:r>
              <a:rPr lang="en-US" dirty="0" err="1" smtClean="0"/>
              <a:t>DomainKeys</a:t>
            </a:r>
            <a:r>
              <a:rPr lang="en-US" dirty="0" smtClean="0"/>
              <a:t> Identified Mail</a:t>
            </a:r>
          </a:p>
          <a:p>
            <a:endParaRPr lang="en-US" dirty="0" smtClean="0"/>
          </a:p>
          <a:p>
            <a:r>
              <a:rPr lang="en-US" dirty="0" smtClean="0"/>
              <a:t>DMARC - Domain-based Message Authentication, Reporting and </a:t>
            </a:r>
            <a:r>
              <a:rPr lang="en-US" dirty="0" smtClean="0"/>
              <a:t>Conformance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400" b="1" dirty="0" smtClean="0"/>
              <a:t>Check </a:t>
            </a:r>
            <a:r>
              <a:rPr lang="en-US" sz="3400" b="1" dirty="0" smtClean="0"/>
              <a:t>the records for your domain at </a:t>
            </a:r>
            <a:r>
              <a:rPr lang="en-US" b="1" dirty="0" smtClean="0"/>
              <a:t>-:</a:t>
            </a:r>
          </a:p>
          <a:p>
            <a:endParaRPr lang="en-US" dirty="0" smtClean="0"/>
          </a:p>
          <a:p>
            <a:r>
              <a:rPr lang="en-US" dirty="0" smtClean="0"/>
              <a:t>https://www.dmarcanalyzer.com/spf/checker/</a:t>
            </a:r>
          </a:p>
          <a:p>
            <a:r>
              <a:rPr lang="en-US" dirty="0" smtClean="0"/>
              <a:t>https://www.dmarcanalyzer.com/dkim/dkim-checker/</a:t>
            </a:r>
          </a:p>
          <a:p>
            <a:r>
              <a:rPr lang="en-US" dirty="0" smtClean="0"/>
              <a:t>https://www.dmarcanalyzer.com/dmarc/dmarc-record-check/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0"/>
            <a:ext cx="8229600" cy="57912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How  can we detect fake            E-mails 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sites provide a full Digital Signature</a:t>
            </a:r>
          </a:p>
          <a:p>
            <a:r>
              <a:rPr lang="en-US" dirty="0" smtClean="0"/>
              <a:t>Websites like: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Gamil</a:t>
            </a:r>
            <a:r>
              <a:rPr lang="en-US" dirty="0" smtClean="0"/>
              <a:t>, Yahoo, Twitter</a:t>
            </a:r>
          </a:p>
          <a:p>
            <a:r>
              <a:rPr lang="en-US" dirty="0" smtClean="0"/>
              <a:t>Check your G-mail account mails for such signatures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Full header of your Gmail &amp; yahoo mails</a:t>
            </a:r>
          </a:p>
          <a:p>
            <a:endParaRPr lang="en-US" dirty="0" smtClean="0"/>
          </a:p>
          <a:p>
            <a:r>
              <a:rPr lang="en-US" dirty="0" smtClean="0"/>
              <a:t>Search for </a:t>
            </a:r>
            <a:r>
              <a:rPr lang="en-US" b="1" i="1" dirty="0" err="1" smtClean="0"/>
              <a:t>Received:from</a:t>
            </a:r>
            <a:r>
              <a:rPr lang="en-US" b="1" i="1" dirty="0" smtClean="0"/>
              <a:t> </a:t>
            </a:r>
            <a:r>
              <a:rPr lang="en-US" dirty="0" smtClean="0"/>
              <a:t>keyword to know about the utilized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0"/>
            <a:ext cx="8229600" cy="57912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How  can we trace            E-mails ?</a:t>
            </a:r>
            <a:endParaRPr lang="en-US"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full header of Yahoo, search for                     </a:t>
            </a:r>
            <a:r>
              <a:rPr lang="en-US" b="1" i="1" dirty="0" smtClean="0"/>
              <a:t>X-originating-IP:  </a:t>
            </a:r>
            <a:r>
              <a:rPr lang="en-US" dirty="0" smtClean="0"/>
              <a:t>keyword. It is the IP address of the server utilized to send the Email.</a:t>
            </a:r>
          </a:p>
          <a:p>
            <a:r>
              <a:rPr lang="en-US" dirty="0" smtClean="0"/>
              <a:t>Open </a:t>
            </a:r>
            <a:r>
              <a:rPr lang="en-US" dirty="0" smtClean="0">
                <a:hlinkClick r:id="rId2"/>
              </a:rPr>
              <a:t>www.whatismyipaddress.com</a:t>
            </a:r>
            <a:r>
              <a:rPr lang="en-US" dirty="0" smtClean="0"/>
              <a:t>, and search the IP address.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Copy the Full header of the Email.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Analyze the header by pasting it at -: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hlinkClick r:id="rId2"/>
              </a:rPr>
              <a:t>https://www.ip2location.com/free/email-tracer</a:t>
            </a:r>
            <a:endParaRPr lang="en-US" sz="2800" dirty="0" smtClean="0"/>
          </a:p>
          <a:p>
            <a:pPr>
              <a:buNone/>
            </a:pPr>
            <a:r>
              <a:rPr lang="en-US" sz="2800" u="sng" dirty="0" smtClean="0">
                <a:hlinkClick r:id="rId3"/>
              </a:rPr>
              <a:t> https://support.google.com/mail/answer/29436?hl=en</a:t>
            </a:r>
            <a:endParaRPr lang="en-US" sz="2800" u="sng" dirty="0" smtClean="0"/>
          </a:p>
          <a:p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174</TotalTime>
  <Words>191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Email Spoofing</vt:lpstr>
      <vt:lpstr>How can we make fake E-mails ?</vt:lpstr>
      <vt:lpstr>Why Email Spoofing is possible ?</vt:lpstr>
      <vt:lpstr> How  can we detect fake            E-mails ?</vt:lpstr>
      <vt:lpstr>Method 1</vt:lpstr>
      <vt:lpstr>Method 2</vt:lpstr>
      <vt:lpstr> How  can we trace            E-mails ?</vt:lpstr>
      <vt:lpstr>Method 1</vt:lpstr>
      <vt:lpstr>Method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Fake Emails</dc:title>
  <dc:creator>Robosapiens 19</dc:creator>
  <cp:lastModifiedBy>Neelam Singh</cp:lastModifiedBy>
  <cp:revision>13</cp:revision>
  <dcterms:created xsi:type="dcterms:W3CDTF">2014-07-01T05:59:26Z</dcterms:created>
  <dcterms:modified xsi:type="dcterms:W3CDTF">2023-02-08T06:34:51Z</dcterms:modified>
</cp:coreProperties>
</file>