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05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A03-2754-4711-8665-799D137B1572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CA03-2754-4711-8665-799D137B1572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3606-4616-4814-A8DF-62E187C5FA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Ethical Hacking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Network/Web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trendy Attacks nowadays..because these attacks utilize the power of Internet.</a:t>
            </a:r>
          </a:p>
          <a:p>
            <a:pPr lvl="1"/>
            <a:r>
              <a:rPr lang="en-US" dirty="0" smtClean="0"/>
              <a:t>DoS</a:t>
            </a:r>
          </a:p>
          <a:p>
            <a:pPr lvl="1"/>
            <a:r>
              <a:rPr lang="en-US" dirty="0" smtClean="0"/>
              <a:t>SQL injections &amp; XSS attacks</a:t>
            </a:r>
            <a:endParaRPr lang="en-US" dirty="0" smtClean="0"/>
          </a:p>
          <a:p>
            <a:pPr lvl="1"/>
            <a:r>
              <a:rPr lang="en-US" dirty="0" smtClean="0"/>
              <a:t>Wifi Cracking</a:t>
            </a:r>
          </a:p>
          <a:p>
            <a:pPr lvl="1"/>
            <a:r>
              <a:rPr lang="en-US" dirty="0" smtClean="0"/>
              <a:t>DNS Spoofing</a:t>
            </a:r>
          </a:p>
          <a:p>
            <a:pPr lvl="1"/>
            <a:r>
              <a:rPr lang="en-US" dirty="0" smtClean="0"/>
              <a:t>Email forging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preferred method by Hackers.</a:t>
            </a:r>
          </a:p>
          <a:p>
            <a:r>
              <a:rPr lang="en-US" dirty="0" smtClean="0"/>
              <a:t>Known exploits of OS</a:t>
            </a:r>
            <a:endParaRPr lang="en-US" dirty="0" smtClean="0"/>
          </a:p>
          <a:p>
            <a:pPr lvl="1"/>
            <a:r>
              <a:rPr lang="en-US" dirty="0" smtClean="0"/>
              <a:t>Exploiting Missing Patches</a:t>
            </a:r>
          </a:p>
          <a:p>
            <a:pPr lvl="1"/>
            <a:r>
              <a:rPr lang="en-US" dirty="0" smtClean="0"/>
              <a:t>Cracking the passwords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follow these Amendments…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Hack the targeted system in a Non-Destructive </a:t>
            </a:r>
            <a:r>
              <a:rPr lang="en-US" dirty="0" smtClean="0"/>
              <a:t>way.</a:t>
            </a:r>
            <a:endParaRPr lang="en-US" dirty="0"/>
          </a:p>
          <a:p>
            <a:r>
              <a:rPr lang="en-US" dirty="0" smtClean="0"/>
              <a:t>Respecting Privacy: All gathered information should be kept private.</a:t>
            </a:r>
          </a:p>
          <a:p>
            <a:r>
              <a:rPr lang="en-US" dirty="0" smtClean="0"/>
              <a:t>Hold </a:t>
            </a:r>
            <a:r>
              <a:rPr lang="en-US" dirty="0" smtClean="0"/>
              <a:t>your Horses: Have patience while attacks the systems or else they may get crashed.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DISCLAIMER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This workshop is intended for informational and educational purpose only, and for those who're willing and curious to know and learn about Ethical Hacking, Security and Penetration Testing.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Do </a:t>
            </a:r>
            <a:r>
              <a:rPr lang="en-US" b="1" dirty="0" smtClean="0"/>
              <a:t>NOT </a:t>
            </a:r>
            <a:r>
              <a:rPr lang="en-US" b="1" dirty="0"/>
              <a:t>attempt to violate or misuse the information </a:t>
            </a:r>
            <a:r>
              <a:rPr lang="en-US" b="1" dirty="0" smtClean="0"/>
              <a:t>provided in </a:t>
            </a:r>
            <a:r>
              <a:rPr lang="en-US" b="1" dirty="0"/>
              <a:t>this workshop. If you plan to use the information or content for illegal purpose, then please leave this workshop immediately! We will </a:t>
            </a:r>
            <a:r>
              <a:rPr lang="en-US" b="1" dirty="0" smtClean="0"/>
              <a:t>NOT </a:t>
            </a:r>
            <a:r>
              <a:rPr lang="en-US" b="1" dirty="0"/>
              <a:t>be responsible for any of your illegal actions.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5671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talking about….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methodology of testing our computers and networks for security vulnerabilities and plugging the holes before the bad guys got a chance to exploit it 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exactly is……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Hacker:</a:t>
            </a:r>
            <a:r>
              <a:rPr lang="en-US" dirty="0" smtClean="0"/>
              <a:t> External attackers</a:t>
            </a:r>
          </a:p>
          <a:p>
            <a:r>
              <a:rPr lang="en-US" b="1" dirty="0" smtClean="0"/>
              <a:t>Malicious Users: </a:t>
            </a:r>
            <a:r>
              <a:rPr lang="en-US" dirty="0" smtClean="0"/>
              <a:t>Internal attackers</a:t>
            </a:r>
          </a:p>
          <a:p>
            <a:r>
              <a:rPr lang="en-US" b="1" dirty="0" smtClean="0"/>
              <a:t>Ethical Hackers: </a:t>
            </a:r>
            <a:r>
              <a:rPr lang="en-US" dirty="0" smtClean="0"/>
              <a:t>Researchers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Hats!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White Hat Hackers: </a:t>
            </a:r>
            <a:r>
              <a:rPr lang="en-US" dirty="0" smtClean="0"/>
              <a:t>good guys</a:t>
            </a:r>
          </a:p>
          <a:p>
            <a:r>
              <a:rPr lang="en-US" b="1" dirty="0" smtClean="0"/>
              <a:t>Black Hat Hackers: </a:t>
            </a:r>
            <a:r>
              <a:rPr lang="en-US" dirty="0" smtClean="0"/>
              <a:t> bad guys</a:t>
            </a:r>
          </a:p>
          <a:p>
            <a:r>
              <a:rPr lang="en-US" b="1" dirty="0" smtClean="0"/>
              <a:t>Gray Hat Hackers: </a:t>
            </a:r>
            <a:r>
              <a:rPr lang="en-US" dirty="0" smtClean="0"/>
              <a:t>can’t say, as they can be both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Savior-Ethical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become </a:t>
            </a:r>
            <a:r>
              <a:rPr lang="en-US" dirty="0" smtClean="0"/>
              <a:t>an </a:t>
            </a:r>
            <a:r>
              <a:rPr lang="en-US" dirty="0" smtClean="0"/>
              <a:t>Ethical Hacker</a:t>
            </a:r>
          </a:p>
          <a:p>
            <a:r>
              <a:rPr lang="en-US" dirty="0" smtClean="0"/>
              <a:t>This is someone who possess all the tools, skills and mindset as hacker but is also trustworthy</a:t>
            </a:r>
          </a:p>
          <a:p>
            <a:r>
              <a:rPr lang="en-US" dirty="0" smtClean="0"/>
              <a:t>Ethical hacking is performed by professional permission by the Target.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Possible Scope…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become a Certified Ethical Hacker (C|EH), get certification sponsored by EC- Council at</a:t>
            </a:r>
          </a:p>
          <a:p>
            <a:r>
              <a:rPr lang="en-US" i="1" u="sng" dirty="0" smtClean="0"/>
              <a:t>www.eccouncil.org</a:t>
            </a:r>
            <a:endParaRPr lang="en-US" i="1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hack my own PC or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catch a thief one must act like thief…that’s the basics of Ethical Hacking.</a:t>
            </a:r>
          </a:p>
          <a:p>
            <a:r>
              <a:rPr lang="en-US" dirty="0" smtClean="0"/>
              <a:t>Firewalls, Encryption and Passwords can create a false sense of safety.</a:t>
            </a:r>
          </a:p>
          <a:p>
            <a:r>
              <a:rPr lang="en-US" dirty="0" smtClean="0"/>
              <a:t>As Hackers expand their knowledge so should you.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Types of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667000"/>
          </a:xfrm>
        </p:spPr>
        <p:txBody>
          <a:bodyPr/>
          <a:lstStyle/>
          <a:p>
            <a:r>
              <a:rPr lang="en-US" dirty="0" smtClean="0"/>
              <a:t>Non-Technical </a:t>
            </a:r>
            <a:r>
              <a:rPr lang="en-US" dirty="0" smtClean="0"/>
              <a:t>Attacks</a:t>
            </a:r>
          </a:p>
          <a:p>
            <a:r>
              <a:rPr lang="en-US" dirty="0" smtClean="0"/>
              <a:t>Technical Attacks </a:t>
            </a:r>
            <a:r>
              <a:rPr lang="en-US" dirty="0"/>
              <a:t>(</a:t>
            </a:r>
            <a:r>
              <a:rPr lang="en-US" dirty="0" smtClean="0"/>
              <a:t>Network,</a:t>
            </a:r>
            <a:r>
              <a:rPr lang="en-US" dirty="0" smtClean="0"/>
              <a:t> Web, </a:t>
            </a:r>
            <a:r>
              <a:rPr lang="en-US" dirty="0" smtClean="0"/>
              <a:t>OS based Attacks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Technical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Manipulating the People of the target company is the greatest vulnerability.</a:t>
            </a:r>
          </a:p>
          <a:p>
            <a:pPr lvl="1"/>
            <a:r>
              <a:rPr lang="en-US" dirty="0" smtClean="0"/>
              <a:t>Social Engineering Attacks</a:t>
            </a:r>
          </a:p>
          <a:p>
            <a:pPr lvl="1"/>
            <a:r>
              <a:rPr lang="en-US" dirty="0" smtClean="0"/>
              <a:t>Dumpster Diving Attacks </a:t>
            </a:r>
          </a:p>
          <a:p>
            <a:pPr lvl="1"/>
            <a:r>
              <a:rPr lang="en-US" dirty="0" smtClean="0"/>
              <a:t>Physical Attacks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4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280</TotalTime>
  <Words>397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Theme4</vt:lpstr>
      <vt:lpstr>Ethical Hacking</vt:lpstr>
      <vt:lpstr>What are we talking about….</vt:lpstr>
      <vt:lpstr>Who exactly is……</vt:lpstr>
      <vt:lpstr>Let’s Talk about Hats!</vt:lpstr>
      <vt:lpstr>The Savior-Ethical Hacker</vt:lpstr>
      <vt:lpstr>The Possible Scope…</vt:lpstr>
      <vt:lpstr>Why should I hack my own PC or Network</vt:lpstr>
      <vt:lpstr>The Types of Attacks</vt:lpstr>
      <vt:lpstr>Non Technical Attacks</vt:lpstr>
      <vt:lpstr>Network/Web Attacks</vt:lpstr>
      <vt:lpstr>Operating System Attacks</vt:lpstr>
      <vt:lpstr>Always follow these Amendments…</vt:lpstr>
      <vt:lpstr>DISCLAIMER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</dc:title>
  <dc:creator>Home</dc:creator>
  <cp:lastModifiedBy>LENOVO</cp:lastModifiedBy>
  <cp:revision>36</cp:revision>
  <dcterms:created xsi:type="dcterms:W3CDTF">2014-06-02T13:55:44Z</dcterms:created>
  <dcterms:modified xsi:type="dcterms:W3CDTF">2023-02-07T10:47:48Z</dcterms:modified>
</cp:coreProperties>
</file>