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8/25/2014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8/25/2014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8/25/2014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8/25/2014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8/25/2014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8/25/2014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8/25/2014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676400"/>
            <a:ext cx="6172200" cy="1894362"/>
          </a:xfrm>
        </p:spPr>
        <p:txBody>
          <a:bodyPr>
            <a:noAutofit/>
          </a:bodyPr>
          <a:lstStyle/>
          <a:p>
            <a:r>
              <a:rPr lang="en-US" sz="5400" b="1" dirty="0" err="1" smtClean="0"/>
              <a:t>Steganography</a:t>
            </a:r>
            <a:endParaRPr lang="en-US" sz="1800" b="1" dirty="0"/>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838200"/>
            <a:ext cx="7772400" cy="5016758"/>
          </a:xfrm>
          <a:prstGeom prst="rect">
            <a:avLst/>
          </a:prstGeom>
        </p:spPr>
        <p:txBody>
          <a:bodyPr wrap="square">
            <a:spAutoFit/>
          </a:bodyPr>
          <a:lstStyle/>
          <a:p>
            <a:pPr algn="just"/>
            <a:r>
              <a:rPr lang="en-US" sz="2000" dirty="0" err="1" smtClean="0"/>
              <a:t>Steganography</a:t>
            </a:r>
            <a:r>
              <a:rPr lang="en-US" sz="2000" dirty="0" smtClean="0"/>
              <a:t> is the art and science of hiding messages.</a:t>
            </a:r>
          </a:p>
          <a:p>
            <a:pPr algn="just"/>
            <a:endParaRPr lang="en-US" sz="2000" dirty="0" smtClean="0"/>
          </a:p>
          <a:p>
            <a:pPr algn="just"/>
            <a:r>
              <a:rPr lang="en-US" sz="2000" dirty="0" smtClean="0"/>
              <a:t> </a:t>
            </a:r>
            <a:r>
              <a:rPr lang="en-US" sz="2000" dirty="0" err="1" smtClean="0"/>
              <a:t>Steganography</a:t>
            </a:r>
            <a:r>
              <a:rPr lang="en-US" sz="2000" dirty="0" smtClean="0"/>
              <a:t> is often combined with cryptography so that even if the message is discovered it cannot be read. The key difference between Cryptography and </a:t>
            </a:r>
            <a:r>
              <a:rPr lang="en-US" sz="2000" dirty="0" err="1" smtClean="0"/>
              <a:t>Steganography</a:t>
            </a:r>
            <a:r>
              <a:rPr lang="en-US" sz="2000" dirty="0" smtClean="0"/>
              <a:t> lies with the fact that when a message is encrypted, one already knows that the message exists and it is encrypted, whereas with </a:t>
            </a:r>
            <a:r>
              <a:rPr lang="en-US" sz="2000" dirty="0" err="1" smtClean="0"/>
              <a:t>Steganography</a:t>
            </a:r>
            <a:r>
              <a:rPr lang="en-US" sz="2000" dirty="0" smtClean="0"/>
              <a:t> you might not even know (or observe) that there does exists a message too, simply because its hidden behind an image, video or an audio etc… which without keen observation might go without any suspicion. </a:t>
            </a:r>
          </a:p>
          <a:p>
            <a:pPr algn="just"/>
            <a:endParaRPr lang="en-US" sz="2000" dirty="0" smtClean="0"/>
          </a:p>
          <a:p>
            <a:pPr algn="just"/>
            <a:endParaRPr lang="en-US" sz="2000" dirty="0" smtClean="0"/>
          </a:p>
          <a:p>
            <a:pPr algn="just"/>
            <a:endParaRPr lang="en-US" sz="2000" dirty="0" smtClean="0"/>
          </a:p>
          <a:p>
            <a:pPr algn="just"/>
            <a:r>
              <a:rPr lang="en-US" sz="2000" b="1" dirty="0" err="1" smtClean="0"/>
              <a:t>Steganography</a:t>
            </a:r>
            <a:r>
              <a:rPr lang="en-US" sz="2000" b="1" dirty="0" smtClean="0"/>
              <a:t> was also widely used by the terrorists responsible for the 9/11 attacks at the twin towers, this was later figured out during the post attack investigation.</a:t>
            </a:r>
            <a:endParaRPr lang="en-US" sz="2000" b="1" dirty="0"/>
          </a:p>
        </p:txBody>
      </p:sp>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990600"/>
            <a:ext cx="7772400" cy="5170646"/>
          </a:xfrm>
          <a:prstGeom prst="rect">
            <a:avLst/>
          </a:prstGeom>
        </p:spPr>
        <p:txBody>
          <a:bodyPr wrap="square">
            <a:spAutoFit/>
          </a:bodyPr>
          <a:lstStyle/>
          <a:p>
            <a:pPr algn="just" fontAlgn="base"/>
            <a:r>
              <a:rPr lang="en-US" sz="2400" b="1" dirty="0" smtClean="0"/>
              <a:t>What are the Applications of </a:t>
            </a:r>
            <a:r>
              <a:rPr lang="en-US" sz="2400" b="1" dirty="0" err="1" smtClean="0"/>
              <a:t>Steganography</a:t>
            </a:r>
            <a:r>
              <a:rPr lang="en-US" sz="2400" b="1" dirty="0" smtClean="0"/>
              <a:t>?</a:t>
            </a:r>
            <a:endParaRPr lang="en-US" b="1" dirty="0" smtClean="0"/>
          </a:p>
          <a:p>
            <a:pPr algn="just" fontAlgn="base"/>
            <a:endParaRPr lang="en-US" b="1" dirty="0" smtClean="0"/>
          </a:p>
          <a:p>
            <a:pPr algn="just" fontAlgn="base"/>
            <a:r>
              <a:rPr lang="en-US" dirty="0" err="1" smtClean="0"/>
              <a:t>Steganography</a:t>
            </a:r>
            <a:r>
              <a:rPr lang="en-US" dirty="0" smtClean="0"/>
              <a:t> is mainly used to obscure confidential information/data during storage or transmission. For example, one can hide a secret message in an audio file and send this to another party via email instead of sending the message in the textual format. The receiver on the other end will decrypt the hidden message using the private decryption key. In a worst case scenario, even if a third party does manage to gain access to the email, all he can find is the audio file and not the hidden data inside it. Other usage of </a:t>
            </a:r>
            <a:r>
              <a:rPr lang="en-US" dirty="0" err="1" smtClean="0"/>
              <a:t>steganography</a:t>
            </a:r>
            <a:r>
              <a:rPr lang="en-US" dirty="0" smtClean="0"/>
              <a:t> include digital watermarking of images for reasons such as copyright protection.</a:t>
            </a:r>
          </a:p>
          <a:p>
            <a:pPr algn="just" fontAlgn="base"/>
            <a:endParaRPr lang="en-US" dirty="0" smtClean="0"/>
          </a:p>
          <a:p>
            <a:pPr algn="just" fontAlgn="base"/>
            <a:r>
              <a:rPr lang="en-US" dirty="0" smtClean="0"/>
              <a:t>Even though </a:t>
            </a:r>
            <a:r>
              <a:rPr lang="en-US" dirty="0" err="1" smtClean="0"/>
              <a:t>steganography</a:t>
            </a:r>
            <a:r>
              <a:rPr lang="en-US" dirty="0" smtClean="0"/>
              <a:t> has many useful applications, some may use this technique for illegitimate purposes such as hiding a pornographic content in other large files. Rumors about terrorists using </a:t>
            </a:r>
            <a:r>
              <a:rPr lang="en-US" dirty="0" err="1" smtClean="0"/>
              <a:t>steganography</a:t>
            </a:r>
            <a:r>
              <a:rPr lang="en-US" dirty="0" smtClean="0"/>
              <a:t> for hiding and communicating their secret information and instructions are also reported. An article claiming that, al-</a:t>
            </a:r>
            <a:r>
              <a:rPr lang="en-US" dirty="0" err="1" smtClean="0"/>
              <a:t>Queda</a:t>
            </a:r>
            <a:r>
              <a:rPr lang="en-US" dirty="0" smtClean="0"/>
              <a:t> had used </a:t>
            </a:r>
            <a:r>
              <a:rPr lang="en-US" dirty="0" err="1" smtClean="0"/>
              <a:t>steganography</a:t>
            </a:r>
            <a:r>
              <a:rPr lang="en-US" dirty="0" smtClean="0"/>
              <a:t> to encode messages in images and transported them via e-mails, was reported by New York Times, in October 2001.</a:t>
            </a:r>
            <a:endParaRPr lang="en-US" dirty="0"/>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447800"/>
            <a:ext cx="8458200" cy="2677656"/>
          </a:xfrm>
          <a:prstGeom prst="rect">
            <a:avLst/>
          </a:prstGeom>
        </p:spPr>
        <p:txBody>
          <a:bodyPr wrap="square">
            <a:spAutoFit/>
          </a:bodyPr>
          <a:lstStyle/>
          <a:p>
            <a:pPr algn="just" fontAlgn="base"/>
            <a:r>
              <a:rPr lang="en-US" sz="2400" b="1" dirty="0" smtClean="0"/>
              <a:t>How do </a:t>
            </a:r>
            <a:r>
              <a:rPr lang="en-US" sz="2400" b="1" dirty="0" err="1" smtClean="0"/>
              <a:t>Steganography</a:t>
            </a:r>
            <a:r>
              <a:rPr lang="en-US" sz="2400" b="1" dirty="0" smtClean="0"/>
              <a:t> Tools Work?</a:t>
            </a:r>
          </a:p>
          <a:p>
            <a:pPr algn="just" fontAlgn="base"/>
            <a:endParaRPr lang="en-US" sz="2400" b="1" dirty="0" smtClean="0"/>
          </a:p>
          <a:p>
            <a:pPr algn="just" fontAlgn="base"/>
            <a:endParaRPr lang="en-US" sz="2000" b="1" dirty="0" smtClean="0"/>
          </a:p>
          <a:p>
            <a:pPr algn="just" fontAlgn="base"/>
            <a:r>
              <a:rPr lang="en-US" sz="2000" dirty="0" err="1" smtClean="0"/>
              <a:t>Stegnography</a:t>
            </a:r>
            <a:r>
              <a:rPr lang="en-US" sz="2000" dirty="0" smtClean="0"/>
              <a:t> tools implement intelligent algorithms to carefully embed the encrypted text messages or data inside other larger files such as an image, audio, video or an executable file. Some tools will embed the encrypted data at the end of another file so that there will be enough room for storing larger data.</a:t>
            </a:r>
            <a:endParaRPr lang="en-US" sz="2000" dirty="0"/>
          </a:p>
        </p:txBody>
      </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a:t>
            </a:r>
            <a:endParaRPr lang="en-US" b="1" dirty="0"/>
          </a:p>
        </p:txBody>
      </p:sp>
      <p:sp>
        <p:nvSpPr>
          <p:cNvPr id="3" name="Content Placeholder 2"/>
          <p:cNvSpPr>
            <a:spLocks noGrp="1"/>
          </p:cNvSpPr>
          <p:nvPr>
            <p:ph sz="quarter" idx="1"/>
          </p:nvPr>
        </p:nvSpPr>
        <p:spPr/>
        <p:txBody>
          <a:bodyPr/>
          <a:lstStyle/>
          <a:p>
            <a:r>
              <a:rPr lang="en-US" dirty="0" smtClean="0"/>
              <a:t>Command </a:t>
            </a:r>
            <a:r>
              <a:rPr lang="en-US" dirty="0" err="1" smtClean="0"/>
              <a:t>Promt</a:t>
            </a:r>
            <a:endParaRPr lang="en-US" dirty="0" smtClean="0"/>
          </a:p>
          <a:p>
            <a:r>
              <a:rPr lang="en-US" dirty="0" err="1" smtClean="0"/>
              <a:t>StegoMagic</a:t>
            </a:r>
            <a:endParaRPr lang="en-US" dirty="0" smtClean="0"/>
          </a:p>
          <a:p>
            <a:r>
              <a:rPr lang="en-US" dirty="0" err="1" smtClean="0"/>
              <a:t>Winhip</a:t>
            </a:r>
            <a:endParaRPr lang="en-US" dirty="0" smtClean="0"/>
          </a:p>
          <a:p>
            <a:r>
              <a:rPr lang="en-US" dirty="0" err="1" smtClean="0"/>
              <a:t>WbStego</a:t>
            </a:r>
            <a:r>
              <a:rPr lang="en-US" dirty="0" smtClean="0"/>
              <a:t> </a:t>
            </a:r>
            <a:endParaRPr lang="en-US" dirty="0"/>
          </a:p>
        </p:txBody>
      </p:sp>
    </p:spTree>
  </p:cSld>
  <p:clrMapOvr>
    <a:masterClrMapping/>
  </p:clrMapOvr>
  <p:transition spd="slow">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TotalTime>
  <Words>217</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Steganography</vt:lpstr>
      <vt:lpstr>Slide 2</vt:lpstr>
      <vt:lpstr>Slide 3</vt:lpstr>
      <vt:lpstr>Slide 4</vt:lpstr>
      <vt:lpstr>Tools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Neelam Singh</dc:creator>
  <cp:lastModifiedBy>Neelam Singh</cp:lastModifiedBy>
  <cp:revision>4</cp:revision>
  <dcterms:created xsi:type="dcterms:W3CDTF">2006-08-16T00:00:00Z</dcterms:created>
  <dcterms:modified xsi:type="dcterms:W3CDTF">2014-08-25T12:03:09Z</dcterms:modified>
</cp:coreProperties>
</file>