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2" r:id="rId3"/>
    <p:sldId id="257" r:id="rId4"/>
    <p:sldId id="258" r:id="rId5"/>
    <p:sldId id="259" r:id="rId6"/>
    <p:sldId id="263" r:id="rId7"/>
    <p:sldId id="264"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2/8/2023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2/8/2023</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wipe/>
      </p:transition>
    </mc:Choice>
    <mc:Fallback>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2/8/2023</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CA03-2754-4711-8665-799D137B1572}"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3606-4616-4814-A8DF-62E187C5FA1E}" type="slidenum">
              <a:rPr lang="en-US" smtClean="0"/>
              <a:pPr/>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3A7BCA03-2754-4711-8665-799D137B1572}"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3606-4616-4814-A8DF-62E187C5FA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p>
            <a:fld id="{3A7BCA03-2754-4711-8665-799D137B1572}" type="datetimeFigureOut">
              <a:rPr lang="en-US" smtClean="0"/>
              <a:pPr/>
              <a:t>2/8/2023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2/8/2023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2/8/2023</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BCA03-2754-4711-8665-799D137B1572}"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2/8/2023</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BCA03-2754-4711-8665-799D137B1572}"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3606-4616-4814-A8DF-62E187C5FA1E}" type="slidenum">
              <a:rPr lang="en-US" smtClean="0"/>
              <a:pPr/>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push dir="u"/>
      </p:transition>
    </mc:Choice>
    <mc:Fallback>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2/8/2023</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vortex/>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2/8/2023</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CA03-2754-4711-8665-799D137B1572}" type="datetimeFigureOut">
              <a:rPr lang="en-US" smtClean="0"/>
              <a:pPr/>
              <a:t>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33606-4616-4814-A8DF-62E187C5FA1E}" type="slidenum">
              <a:rPr lang="en-US" smtClean="0"/>
              <a:pPr/>
              <a:t>‹#›</a:t>
            </a:fld>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Lst>
  <p:transition spd="med">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Trojan, Virus and Worms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990600"/>
            <a:ext cx="9144000" cy="5867400"/>
          </a:xfrm>
          <a:prstGeom prst="rect">
            <a:avLst/>
          </a:prstGeom>
          <a:noFill/>
          <a:ln w="9525">
            <a:noFill/>
            <a:miter lim="800000"/>
            <a:headEnd/>
            <a:tailEnd/>
          </a:ln>
          <a:effectLst/>
        </p:spPr>
      </p:pic>
      <p:pic>
        <p:nvPicPr>
          <p:cNvPr id="1026" name="Picture 2" descr="C:\Users\Neelam Singh\Desktop\whatis-malware_types.png"/>
          <p:cNvPicPr>
            <a:picLocks noChangeAspect="1" noChangeArrowheads="1"/>
          </p:cNvPicPr>
          <p:nvPr/>
        </p:nvPicPr>
        <p:blipFill>
          <a:blip r:embed="rId3"/>
          <a:srcRect/>
          <a:stretch>
            <a:fillRect/>
          </a:stretch>
        </p:blipFill>
        <p:spPr bwMode="auto">
          <a:xfrm>
            <a:off x="0" y="2971800"/>
            <a:ext cx="4648200" cy="3886200"/>
          </a:xfrm>
          <a:prstGeom prst="rect">
            <a:avLst/>
          </a:prstGeom>
          <a:noFill/>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What is Virus</a:t>
            </a:r>
            <a:endParaRPr lang="en-US" dirty="0"/>
          </a:p>
        </p:txBody>
      </p:sp>
      <p:sp>
        <p:nvSpPr>
          <p:cNvPr id="5" name="Content Placeholder 4"/>
          <p:cNvSpPr>
            <a:spLocks noGrp="1"/>
          </p:cNvSpPr>
          <p:nvPr>
            <p:ph idx="1"/>
          </p:nvPr>
        </p:nvSpPr>
        <p:spPr/>
        <p:txBody>
          <a:bodyPr>
            <a:normAutofit fontScale="92500"/>
          </a:bodyPr>
          <a:lstStyle/>
          <a:p>
            <a:pPr algn="just">
              <a:buNone/>
            </a:pPr>
            <a:r>
              <a:rPr lang="en-US" dirty="0" smtClean="0"/>
              <a:t>    A </a:t>
            </a:r>
            <a:r>
              <a:rPr lang="en-US" dirty="0" smtClean="0"/>
              <a:t>computer virus is a type of computer program that, when executed, replicates itself by modifying other programs and inserting its own code into those programs without permission or knowledge of the user. If this replication succeeds, the affected areas are then said to be "infected" with a computer virus</a:t>
            </a:r>
            <a:r>
              <a:rPr lang="en-US" dirty="0" smtClean="0"/>
              <a:t>. </a:t>
            </a:r>
            <a:endParaRPr lang="en-US" dirty="0" smtClean="0"/>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How it works</a:t>
            </a:r>
            <a:endParaRPr lang="en-US" dirty="0"/>
          </a:p>
        </p:txBody>
      </p:sp>
      <p:sp>
        <p:nvSpPr>
          <p:cNvPr id="5" name="Content Placeholder 4"/>
          <p:cNvSpPr>
            <a:spLocks noGrp="1"/>
          </p:cNvSpPr>
          <p:nvPr>
            <p:ph idx="1"/>
          </p:nvPr>
        </p:nvSpPr>
        <p:spPr/>
        <p:txBody>
          <a:bodyPr/>
          <a:lstStyle/>
          <a:p>
            <a:r>
              <a:rPr lang="en-US" dirty="0" smtClean="0"/>
              <a:t>Viruses generally require a host program. The virus writes its own code into the host program. When the program runs, the written virus program is executed first, causing infection and damage.</a:t>
            </a:r>
          </a:p>
          <a:p>
            <a:endParaRPr lang="en-US" dirty="0" smtClean="0"/>
          </a:p>
          <a:p>
            <a:r>
              <a:rPr lang="en-US" dirty="0" smtClean="0"/>
              <a:t>Using </a:t>
            </a:r>
            <a:r>
              <a:rPr lang="en-US" dirty="0" smtClean="0"/>
              <a:t>Batch programming we can create viruses.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What is Worm</a:t>
            </a:r>
            <a:endParaRPr lang="en-US" dirty="0"/>
          </a:p>
        </p:txBody>
      </p:sp>
      <p:sp>
        <p:nvSpPr>
          <p:cNvPr id="5" name="Content Placeholder 4"/>
          <p:cNvSpPr>
            <a:spLocks noGrp="1"/>
          </p:cNvSpPr>
          <p:nvPr>
            <p:ph idx="1"/>
          </p:nvPr>
        </p:nvSpPr>
        <p:spPr/>
        <p:txBody>
          <a:bodyPr/>
          <a:lstStyle/>
          <a:p>
            <a:r>
              <a:rPr lang="en-US" dirty="0" smtClean="0"/>
              <a:t>Worms are a subset of viruses</a:t>
            </a:r>
          </a:p>
          <a:p>
            <a:r>
              <a:rPr lang="en-US" dirty="0" smtClean="0"/>
              <a:t>They </a:t>
            </a:r>
            <a:r>
              <a:rPr lang="en-US" dirty="0" smtClean="0"/>
              <a:t>differ in the method of attachment; rather than attaching to a file like a virus a worm copies itself across the network without attachment. </a:t>
            </a:r>
          </a:p>
          <a:p>
            <a:r>
              <a:rPr lang="en-US" dirty="0" smtClean="0"/>
              <a:t>Infects the environment rather than specific objects</a:t>
            </a:r>
          </a:p>
          <a:p>
            <a:r>
              <a:rPr lang="en-US" dirty="0" smtClean="0"/>
              <a:t>Morris Worm, WANK, CHRISTMA, EXEC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1219200"/>
            <a:ext cx="8991600" cy="4386263"/>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90537" y="1371600"/>
            <a:ext cx="8653463" cy="30099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What is Trojan</a:t>
            </a:r>
            <a:endParaRPr lang="en-US" dirty="0"/>
          </a:p>
        </p:txBody>
      </p:sp>
      <p:sp>
        <p:nvSpPr>
          <p:cNvPr id="5" name="Content Placeholder 4"/>
          <p:cNvSpPr>
            <a:spLocks noGrp="1"/>
          </p:cNvSpPr>
          <p:nvPr>
            <p:ph idx="1"/>
          </p:nvPr>
        </p:nvSpPr>
        <p:spPr/>
        <p:txBody>
          <a:bodyPr/>
          <a:lstStyle/>
          <a:p>
            <a:r>
              <a:rPr lang="en-US" dirty="0" smtClean="0"/>
              <a:t>Non-replicating programs that run in the background of the legitimate looking program.</a:t>
            </a:r>
          </a:p>
          <a:p>
            <a:endParaRPr lang="en-US" dirty="0"/>
          </a:p>
        </p:txBody>
      </p:sp>
      <p:pic>
        <p:nvPicPr>
          <p:cNvPr id="1026" name="Picture 2"/>
          <p:cNvPicPr>
            <a:picLocks noChangeAspect="1" noChangeArrowheads="1"/>
          </p:cNvPicPr>
          <p:nvPr/>
        </p:nvPicPr>
        <p:blipFill>
          <a:blip r:embed="rId2"/>
          <a:srcRect l="4000" t="2239" r="4000" b="7546"/>
          <a:stretch>
            <a:fillRect/>
          </a:stretch>
        </p:blipFill>
        <p:spPr bwMode="auto">
          <a:xfrm>
            <a:off x="2286000" y="2819400"/>
            <a:ext cx="4724400" cy="349194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Trojan Creation</a:t>
            </a:r>
            <a:endParaRPr lang="en-US" dirty="0"/>
          </a:p>
        </p:txBody>
      </p:sp>
      <p:sp>
        <p:nvSpPr>
          <p:cNvPr id="5" name="Content Placeholder 4"/>
          <p:cNvSpPr>
            <a:spLocks noGrp="1"/>
          </p:cNvSpPr>
          <p:nvPr>
            <p:ph idx="1"/>
          </p:nvPr>
        </p:nvSpPr>
        <p:spPr/>
        <p:txBody>
          <a:bodyPr/>
          <a:lstStyle/>
          <a:p>
            <a:r>
              <a:rPr lang="en-US" dirty="0" smtClean="0"/>
              <a:t>Using Readymade applications such as </a:t>
            </a:r>
            <a:r>
              <a:rPr lang="en-US" dirty="0" err="1" smtClean="0"/>
              <a:t>ProRAT</a:t>
            </a:r>
            <a:r>
              <a:rPr lang="en-US" dirty="0" smtClean="0"/>
              <a:t>, Beast, </a:t>
            </a:r>
            <a:r>
              <a:rPr lang="en-US" dirty="0" err="1" smtClean="0"/>
              <a:t>Netbus</a:t>
            </a:r>
            <a:r>
              <a:rPr lang="en-US" dirty="0" smtClean="0"/>
              <a:t> &amp; </a:t>
            </a:r>
            <a:r>
              <a:rPr lang="en-US" dirty="0" err="1" smtClean="0"/>
              <a:t>Cybergate</a:t>
            </a:r>
            <a:r>
              <a:rPr lang="en-US" dirty="0" smtClean="0"/>
              <a:t>.</a:t>
            </a:r>
          </a:p>
          <a:p>
            <a:r>
              <a:rPr lang="en-US" dirty="0" smtClean="0"/>
              <a:t>Using Backtrack or Kali</a:t>
            </a:r>
            <a:endParaRPr lang="en-US" dirty="0"/>
          </a:p>
        </p:txBody>
      </p:sp>
    </p:spTree>
  </p:cSld>
  <p:clrMapOvr>
    <a:masterClrMapping/>
  </p:clrMapOvr>
</p:sld>
</file>

<file path=ppt/theme/theme1.xml><?xml version="1.0" encoding="utf-8"?>
<a:theme xmlns:a="http://schemas.openxmlformats.org/drawingml/2006/main" name="Default Them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200</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Theme</vt:lpstr>
      <vt:lpstr>Trojan, Virus and Worms</vt:lpstr>
      <vt:lpstr>Slide 2</vt:lpstr>
      <vt:lpstr>What is Virus</vt:lpstr>
      <vt:lpstr>How it works</vt:lpstr>
      <vt:lpstr>What is Worm</vt:lpstr>
      <vt:lpstr>Slide 6</vt:lpstr>
      <vt:lpstr>Slide 7</vt:lpstr>
      <vt:lpstr>What is Trojan</vt:lpstr>
      <vt:lpstr>Trojan Creation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 Virus and Worms</dc:title>
  <dc:creator>Home</dc:creator>
  <cp:lastModifiedBy>Neelam Singh</cp:lastModifiedBy>
  <cp:revision>5</cp:revision>
  <dcterms:created xsi:type="dcterms:W3CDTF">2014-06-26T16:30:28Z</dcterms:created>
  <dcterms:modified xsi:type="dcterms:W3CDTF">2023-02-08T16:01:44Z</dcterms:modified>
</cp:coreProperties>
</file>