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BA388-D60E-E5A5-B72F-89B1EA741145}" v="2" dt="2023-07-31T09:25:29.276"/>
    <p1510:client id="{D6DDAFBB-952A-DD41-9AA4-77C5BA0CBFA5}" v="212" dt="2023-07-31T09:28:41.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49"/>
    <p:restoredTop sz="96122"/>
  </p:normalViewPr>
  <p:slideViewPr>
    <p:cSldViewPr snapToGrid="0">
      <p:cViewPr>
        <p:scale>
          <a:sx n="98" d="100"/>
          <a:sy n="98" d="100"/>
        </p:scale>
        <p:origin x="816"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7BB95-8A47-4EDC-9927-8EC37654732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15A3D56-E048-4303-A6EF-D06E21BF066D}">
      <dgm:prSet/>
      <dgm:spPr/>
      <dgm:t>
        <a:bodyPr/>
        <a:lstStyle/>
        <a:p>
          <a:r>
            <a:rPr lang="en-US"/>
            <a:t>Name</a:t>
          </a:r>
        </a:p>
      </dgm:t>
    </dgm:pt>
    <dgm:pt modelId="{B250713F-E0F7-48BB-91ED-775D39B4427F}" type="parTrans" cxnId="{386BD862-CB11-4152-B0DB-04358BB170CB}">
      <dgm:prSet/>
      <dgm:spPr/>
      <dgm:t>
        <a:bodyPr/>
        <a:lstStyle/>
        <a:p>
          <a:endParaRPr lang="en-US"/>
        </a:p>
      </dgm:t>
    </dgm:pt>
    <dgm:pt modelId="{05A76952-DFF9-4346-8201-33E9D1D19FC6}" type="sibTrans" cxnId="{386BD862-CB11-4152-B0DB-04358BB170CB}">
      <dgm:prSet/>
      <dgm:spPr/>
      <dgm:t>
        <a:bodyPr/>
        <a:lstStyle/>
        <a:p>
          <a:endParaRPr lang="en-US"/>
        </a:p>
      </dgm:t>
    </dgm:pt>
    <dgm:pt modelId="{C5D79144-6994-4E04-9C01-1674D1E9500F}">
      <dgm:prSet/>
      <dgm:spPr/>
      <dgm:t>
        <a:bodyPr/>
        <a:lstStyle/>
        <a:p>
          <a:r>
            <a:rPr lang="en-US"/>
            <a:t>What degree you’re doing</a:t>
          </a:r>
        </a:p>
      </dgm:t>
    </dgm:pt>
    <dgm:pt modelId="{955285D2-42F0-4792-BA73-13EB58C3BB46}" type="parTrans" cxnId="{A471694B-59F0-4223-A33A-3C09DA2AB01A}">
      <dgm:prSet/>
      <dgm:spPr/>
      <dgm:t>
        <a:bodyPr/>
        <a:lstStyle/>
        <a:p>
          <a:endParaRPr lang="en-US"/>
        </a:p>
      </dgm:t>
    </dgm:pt>
    <dgm:pt modelId="{2EC66ED2-A56A-47A5-BC0B-2A3B1896F0B6}" type="sibTrans" cxnId="{A471694B-59F0-4223-A33A-3C09DA2AB01A}">
      <dgm:prSet/>
      <dgm:spPr/>
      <dgm:t>
        <a:bodyPr/>
        <a:lstStyle/>
        <a:p>
          <a:endParaRPr lang="en-US"/>
        </a:p>
      </dgm:t>
    </dgm:pt>
    <dgm:pt modelId="{98573C32-B319-4F7E-A9D9-EE2FE1C4A589}">
      <dgm:prSet/>
      <dgm:spPr/>
      <dgm:t>
        <a:bodyPr/>
        <a:lstStyle/>
        <a:p>
          <a:r>
            <a:rPr lang="en-AU" dirty="0"/>
            <a:t>Something interesting you did over the holidays</a:t>
          </a:r>
          <a:endParaRPr lang="en-US" dirty="0"/>
        </a:p>
      </dgm:t>
    </dgm:pt>
    <dgm:pt modelId="{E15E8BEE-34F6-4A88-BB38-C3D6A2DA85B8}" type="parTrans" cxnId="{7491F7DA-5E35-48A3-96ED-7F61234289B5}">
      <dgm:prSet/>
      <dgm:spPr/>
      <dgm:t>
        <a:bodyPr/>
        <a:lstStyle/>
        <a:p>
          <a:endParaRPr lang="en-US"/>
        </a:p>
      </dgm:t>
    </dgm:pt>
    <dgm:pt modelId="{942FE2D8-1761-4991-BCFB-1DBCABE06866}" type="sibTrans" cxnId="{7491F7DA-5E35-48A3-96ED-7F61234289B5}">
      <dgm:prSet/>
      <dgm:spPr/>
      <dgm:t>
        <a:bodyPr/>
        <a:lstStyle/>
        <a:p>
          <a:endParaRPr lang="en-US"/>
        </a:p>
      </dgm:t>
    </dgm:pt>
    <dgm:pt modelId="{C8BAA9BF-BFF2-7440-BB53-FFC1C0FA5269}" type="pres">
      <dgm:prSet presAssocID="{D4F7BB95-8A47-4EDC-9927-8EC376547326}" presName="linear" presStyleCnt="0">
        <dgm:presLayoutVars>
          <dgm:animLvl val="lvl"/>
          <dgm:resizeHandles val="exact"/>
        </dgm:presLayoutVars>
      </dgm:prSet>
      <dgm:spPr/>
    </dgm:pt>
    <dgm:pt modelId="{14BF908F-BEA9-884A-8105-0BE5338AFB99}" type="pres">
      <dgm:prSet presAssocID="{A15A3D56-E048-4303-A6EF-D06E21BF066D}" presName="parentText" presStyleLbl="node1" presStyleIdx="0" presStyleCnt="3">
        <dgm:presLayoutVars>
          <dgm:chMax val="0"/>
          <dgm:bulletEnabled val="1"/>
        </dgm:presLayoutVars>
      </dgm:prSet>
      <dgm:spPr/>
    </dgm:pt>
    <dgm:pt modelId="{57AC3401-B0A1-B844-8D59-03DBA76232B8}" type="pres">
      <dgm:prSet presAssocID="{05A76952-DFF9-4346-8201-33E9D1D19FC6}" presName="spacer" presStyleCnt="0"/>
      <dgm:spPr/>
    </dgm:pt>
    <dgm:pt modelId="{C30191EF-EB54-4742-9F76-5D88E05E3134}" type="pres">
      <dgm:prSet presAssocID="{C5D79144-6994-4E04-9C01-1674D1E9500F}" presName="parentText" presStyleLbl="node1" presStyleIdx="1" presStyleCnt="3">
        <dgm:presLayoutVars>
          <dgm:chMax val="0"/>
          <dgm:bulletEnabled val="1"/>
        </dgm:presLayoutVars>
      </dgm:prSet>
      <dgm:spPr/>
    </dgm:pt>
    <dgm:pt modelId="{519D7FAF-0ECC-AB4D-813C-0FB034158247}" type="pres">
      <dgm:prSet presAssocID="{2EC66ED2-A56A-47A5-BC0B-2A3B1896F0B6}" presName="spacer" presStyleCnt="0"/>
      <dgm:spPr/>
    </dgm:pt>
    <dgm:pt modelId="{BC67D73F-2E0C-854B-B089-07DAA8F26B47}" type="pres">
      <dgm:prSet presAssocID="{98573C32-B319-4F7E-A9D9-EE2FE1C4A589}" presName="parentText" presStyleLbl="node1" presStyleIdx="2" presStyleCnt="3">
        <dgm:presLayoutVars>
          <dgm:chMax val="0"/>
          <dgm:bulletEnabled val="1"/>
        </dgm:presLayoutVars>
      </dgm:prSet>
      <dgm:spPr/>
    </dgm:pt>
  </dgm:ptLst>
  <dgm:cxnLst>
    <dgm:cxn modelId="{26758C23-8D7C-B147-A51B-333DD4ECE3DD}" type="presOf" srcId="{A15A3D56-E048-4303-A6EF-D06E21BF066D}" destId="{14BF908F-BEA9-884A-8105-0BE5338AFB99}" srcOrd="0" destOrd="0" presId="urn:microsoft.com/office/officeart/2005/8/layout/vList2"/>
    <dgm:cxn modelId="{A471694B-59F0-4223-A33A-3C09DA2AB01A}" srcId="{D4F7BB95-8A47-4EDC-9927-8EC376547326}" destId="{C5D79144-6994-4E04-9C01-1674D1E9500F}" srcOrd="1" destOrd="0" parTransId="{955285D2-42F0-4792-BA73-13EB58C3BB46}" sibTransId="{2EC66ED2-A56A-47A5-BC0B-2A3B1896F0B6}"/>
    <dgm:cxn modelId="{386BD862-CB11-4152-B0DB-04358BB170CB}" srcId="{D4F7BB95-8A47-4EDC-9927-8EC376547326}" destId="{A15A3D56-E048-4303-A6EF-D06E21BF066D}" srcOrd="0" destOrd="0" parTransId="{B250713F-E0F7-48BB-91ED-775D39B4427F}" sibTransId="{05A76952-DFF9-4346-8201-33E9D1D19FC6}"/>
    <dgm:cxn modelId="{D3452A65-53B2-E749-9AF0-B39C1E27EB84}" type="presOf" srcId="{D4F7BB95-8A47-4EDC-9927-8EC376547326}" destId="{C8BAA9BF-BFF2-7440-BB53-FFC1C0FA5269}" srcOrd="0" destOrd="0" presId="urn:microsoft.com/office/officeart/2005/8/layout/vList2"/>
    <dgm:cxn modelId="{912BDBCD-46B8-5045-A73D-4EAAFFE13C0A}" type="presOf" srcId="{98573C32-B319-4F7E-A9D9-EE2FE1C4A589}" destId="{BC67D73F-2E0C-854B-B089-07DAA8F26B47}" srcOrd="0" destOrd="0" presId="urn:microsoft.com/office/officeart/2005/8/layout/vList2"/>
    <dgm:cxn modelId="{7491F7DA-5E35-48A3-96ED-7F61234289B5}" srcId="{D4F7BB95-8A47-4EDC-9927-8EC376547326}" destId="{98573C32-B319-4F7E-A9D9-EE2FE1C4A589}" srcOrd="2" destOrd="0" parTransId="{E15E8BEE-34F6-4A88-BB38-C3D6A2DA85B8}" sibTransId="{942FE2D8-1761-4991-BCFB-1DBCABE06866}"/>
    <dgm:cxn modelId="{306CA9FC-B94C-5E4F-A5FB-E10FF2643294}" type="presOf" srcId="{C5D79144-6994-4E04-9C01-1674D1E9500F}" destId="{C30191EF-EB54-4742-9F76-5D88E05E3134}" srcOrd="0" destOrd="0" presId="urn:microsoft.com/office/officeart/2005/8/layout/vList2"/>
    <dgm:cxn modelId="{5A357B8D-7CD8-FF49-8B5F-36F9286F2674}" type="presParOf" srcId="{C8BAA9BF-BFF2-7440-BB53-FFC1C0FA5269}" destId="{14BF908F-BEA9-884A-8105-0BE5338AFB99}" srcOrd="0" destOrd="0" presId="urn:microsoft.com/office/officeart/2005/8/layout/vList2"/>
    <dgm:cxn modelId="{7AE4A0FD-F60D-6C4D-9FE1-2F5181249627}" type="presParOf" srcId="{C8BAA9BF-BFF2-7440-BB53-FFC1C0FA5269}" destId="{57AC3401-B0A1-B844-8D59-03DBA76232B8}" srcOrd="1" destOrd="0" presId="urn:microsoft.com/office/officeart/2005/8/layout/vList2"/>
    <dgm:cxn modelId="{96C5B30F-B370-2A44-A28D-A8C7419C1519}" type="presParOf" srcId="{C8BAA9BF-BFF2-7440-BB53-FFC1C0FA5269}" destId="{C30191EF-EB54-4742-9F76-5D88E05E3134}" srcOrd="2" destOrd="0" presId="urn:microsoft.com/office/officeart/2005/8/layout/vList2"/>
    <dgm:cxn modelId="{E7AD9AF9-8FA4-0046-BEAE-931DECC1E481}" type="presParOf" srcId="{C8BAA9BF-BFF2-7440-BB53-FFC1C0FA5269}" destId="{519D7FAF-0ECC-AB4D-813C-0FB034158247}" srcOrd="3" destOrd="0" presId="urn:microsoft.com/office/officeart/2005/8/layout/vList2"/>
    <dgm:cxn modelId="{06B7EA51-DDC3-5348-9B7A-D17A9375EB12}" type="presParOf" srcId="{C8BAA9BF-BFF2-7440-BB53-FFC1C0FA5269}" destId="{BC67D73F-2E0C-854B-B089-07DAA8F26B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67892-166D-4F25-BDF0-38C813C41E5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9D54F65-09F6-41A0-A4BD-770A276572E7}">
      <dgm:prSet/>
      <dgm:spPr/>
      <dgm:t>
        <a:bodyPr/>
        <a:lstStyle/>
        <a:p>
          <a:r>
            <a:rPr lang="en-US"/>
            <a:t>In computers, specific numbers map to a character depending on the encoding</a:t>
          </a:r>
        </a:p>
      </dgm:t>
    </dgm:pt>
    <dgm:pt modelId="{74162646-8B3B-44D4-90B4-A71779529805}" type="parTrans" cxnId="{6261D48E-07A6-4A41-B01C-EE3BBB02AEDB}">
      <dgm:prSet/>
      <dgm:spPr/>
      <dgm:t>
        <a:bodyPr/>
        <a:lstStyle/>
        <a:p>
          <a:endParaRPr lang="en-US"/>
        </a:p>
      </dgm:t>
    </dgm:pt>
    <dgm:pt modelId="{46D86C48-4D9B-4FFE-8094-6998F569D468}" type="sibTrans" cxnId="{6261D48E-07A6-4A41-B01C-EE3BBB02AEDB}">
      <dgm:prSet/>
      <dgm:spPr/>
      <dgm:t>
        <a:bodyPr/>
        <a:lstStyle/>
        <a:p>
          <a:endParaRPr lang="en-US"/>
        </a:p>
      </dgm:t>
    </dgm:pt>
    <dgm:pt modelId="{9B621CA6-DD7D-4951-A858-2D793D165CEB}">
      <dgm:prSet/>
      <dgm:spPr/>
      <dgm:t>
        <a:bodyPr/>
        <a:lstStyle/>
        <a:p>
          <a:r>
            <a:rPr lang="en-US"/>
            <a:t>Historically, ASCII was common standard for English – 7 bits for characters (how many characters were there?)</a:t>
          </a:r>
        </a:p>
      </dgm:t>
    </dgm:pt>
    <dgm:pt modelId="{8181F453-5618-44E3-9B54-D4CA59599B66}" type="parTrans" cxnId="{540644BA-24E1-4B33-A634-E93D4C618DBD}">
      <dgm:prSet/>
      <dgm:spPr/>
      <dgm:t>
        <a:bodyPr/>
        <a:lstStyle/>
        <a:p>
          <a:endParaRPr lang="en-US"/>
        </a:p>
      </dgm:t>
    </dgm:pt>
    <dgm:pt modelId="{3C693674-8C74-4C4D-A0CE-359C6CBEBB57}" type="sibTrans" cxnId="{540644BA-24E1-4B33-A634-E93D4C618DBD}">
      <dgm:prSet/>
      <dgm:spPr/>
      <dgm:t>
        <a:bodyPr/>
        <a:lstStyle/>
        <a:p>
          <a:endParaRPr lang="en-US"/>
        </a:p>
      </dgm:t>
    </dgm:pt>
    <dgm:pt modelId="{23B27CF9-5BB2-4207-9240-1F527C61A25C}">
      <dgm:prSet/>
      <dgm:spPr/>
      <dgm:t>
        <a:bodyPr/>
        <a:lstStyle/>
        <a:p>
          <a:r>
            <a:rPr lang="en-US" dirty="0"/>
            <a:t>Character representations </a:t>
          </a:r>
          <a:r>
            <a:rPr lang="en-US" dirty="0" err="1"/>
            <a:t>standardised</a:t>
          </a:r>
          <a:r>
            <a:rPr lang="en-US" dirty="0"/>
            <a:t> by Unicode encodings</a:t>
          </a:r>
        </a:p>
      </dgm:t>
    </dgm:pt>
    <dgm:pt modelId="{04E41569-F558-4F8B-9049-140E8BC4031E}" type="parTrans" cxnId="{E679097E-4958-4B99-A063-96CD797F94FE}">
      <dgm:prSet/>
      <dgm:spPr/>
      <dgm:t>
        <a:bodyPr/>
        <a:lstStyle/>
        <a:p>
          <a:endParaRPr lang="en-US"/>
        </a:p>
      </dgm:t>
    </dgm:pt>
    <dgm:pt modelId="{6C7D085F-0E36-4639-939B-577892ECA311}" type="sibTrans" cxnId="{E679097E-4958-4B99-A063-96CD797F94FE}">
      <dgm:prSet/>
      <dgm:spPr/>
      <dgm:t>
        <a:bodyPr/>
        <a:lstStyle/>
        <a:p>
          <a:endParaRPr lang="en-US"/>
        </a:p>
      </dgm:t>
    </dgm:pt>
    <dgm:pt modelId="{A6B704A8-4577-4CE3-A276-95461427EA2A}">
      <dgm:prSet/>
      <dgm:spPr/>
      <dgm:t>
        <a:bodyPr/>
        <a:lstStyle/>
        <a:p>
          <a:r>
            <a:rPr lang="en-US" dirty="0"/>
            <a:t>UTF-8 most common encoding – 8 bits for each character “block”</a:t>
          </a:r>
        </a:p>
      </dgm:t>
    </dgm:pt>
    <dgm:pt modelId="{8423DE27-3223-40F4-B40F-7CC16BA028FA}" type="parTrans" cxnId="{1E078C5B-0E89-4998-A0E7-48B2662A39F3}">
      <dgm:prSet/>
      <dgm:spPr/>
      <dgm:t>
        <a:bodyPr/>
        <a:lstStyle/>
        <a:p>
          <a:endParaRPr lang="en-US"/>
        </a:p>
      </dgm:t>
    </dgm:pt>
    <dgm:pt modelId="{E2BCA6A6-9901-4A72-AA57-B622199F4BA3}" type="sibTrans" cxnId="{1E078C5B-0E89-4998-A0E7-48B2662A39F3}">
      <dgm:prSet/>
      <dgm:spPr/>
      <dgm:t>
        <a:bodyPr/>
        <a:lstStyle/>
        <a:p>
          <a:endParaRPr lang="en-US"/>
        </a:p>
      </dgm:t>
    </dgm:pt>
    <dgm:pt modelId="{E65B572F-5403-440E-93C9-D96E5AABCD8D}">
      <dgm:prSet/>
      <dgm:spPr/>
      <dgm:t>
        <a:bodyPr/>
        <a:lstStyle/>
        <a:p>
          <a:r>
            <a:rPr lang="en-US"/>
            <a:t>ASCII characters stored as first 127 characters</a:t>
          </a:r>
        </a:p>
      </dgm:t>
    </dgm:pt>
    <dgm:pt modelId="{EED0721E-EF71-4D51-ADA6-A125B751E2EC}" type="parTrans" cxnId="{0E9054E8-C0F3-4AC0-8ECF-622059926525}">
      <dgm:prSet/>
      <dgm:spPr/>
      <dgm:t>
        <a:bodyPr/>
        <a:lstStyle/>
        <a:p>
          <a:endParaRPr lang="en-US"/>
        </a:p>
      </dgm:t>
    </dgm:pt>
    <dgm:pt modelId="{A5EBC361-2E7C-4505-AA06-4E55FE50EBE4}" type="sibTrans" cxnId="{0E9054E8-C0F3-4AC0-8ECF-622059926525}">
      <dgm:prSet/>
      <dgm:spPr/>
      <dgm:t>
        <a:bodyPr/>
        <a:lstStyle/>
        <a:p>
          <a:endParaRPr lang="en-US"/>
        </a:p>
      </dgm:t>
    </dgm:pt>
    <dgm:pt modelId="{9228EE97-8950-48CC-BE89-3CE021C21950}">
      <dgm:prSet/>
      <dgm:spPr/>
      <dgm:t>
        <a:bodyPr/>
        <a:lstStyle/>
        <a:p>
          <a:r>
            <a:rPr lang="en-US" dirty="0"/>
            <a:t>If leftmost bit is ‘1’ (hence character block is &gt; 127), signals start of multi-character encoding block – up to 4 bytes</a:t>
          </a:r>
        </a:p>
      </dgm:t>
    </dgm:pt>
    <dgm:pt modelId="{511433B1-964C-4029-B1D7-445DF877982A}" type="parTrans" cxnId="{5191FE84-D609-414D-8A50-C4D8C45778B0}">
      <dgm:prSet/>
      <dgm:spPr/>
      <dgm:t>
        <a:bodyPr/>
        <a:lstStyle/>
        <a:p>
          <a:endParaRPr lang="en-US"/>
        </a:p>
      </dgm:t>
    </dgm:pt>
    <dgm:pt modelId="{DC248613-DC6A-4E01-AF37-AD3EBFCF1B13}" type="sibTrans" cxnId="{5191FE84-D609-414D-8A50-C4D8C45778B0}">
      <dgm:prSet/>
      <dgm:spPr/>
      <dgm:t>
        <a:bodyPr/>
        <a:lstStyle/>
        <a:p>
          <a:endParaRPr lang="en-US"/>
        </a:p>
      </dgm:t>
    </dgm:pt>
    <dgm:pt modelId="{23D39241-E52A-4CB4-8F93-E94386E48E84}" type="pres">
      <dgm:prSet presAssocID="{4D967892-166D-4F25-BDF0-38C813C41E50}" presName="root" presStyleCnt="0">
        <dgm:presLayoutVars>
          <dgm:dir/>
          <dgm:resizeHandles val="exact"/>
        </dgm:presLayoutVars>
      </dgm:prSet>
      <dgm:spPr/>
    </dgm:pt>
    <dgm:pt modelId="{3DC039C2-724D-4975-BC91-B8108F63C644}" type="pres">
      <dgm:prSet presAssocID="{B9D54F65-09F6-41A0-A4BD-770A276572E7}" presName="compNode" presStyleCnt="0"/>
      <dgm:spPr/>
    </dgm:pt>
    <dgm:pt modelId="{E4B21112-2ABB-48C6-A7EF-8692744A12D8}" type="pres">
      <dgm:prSet presAssocID="{B9D54F65-09F6-41A0-A4BD-770A276572E7}" presName="bgRect" presStyleLbl="bgShp" presStyleIdx="0" presStyleCnt="3"/>
      <dgm:spPr/>
    </dgm:pt>
    <dgm:pt modelId="{BC290C32-074D-4719-BC15-918D9B39E112}" type="pres">
      <dgm:prSet presAssocID="{B9D54F65-09F6-41A0-A4BD-770A276572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262BFA27-265B-4F8A-B597-A4A82E69C6EF}" type="pres">
      <dgm:prSet presAssocID="{B9D54F65-09F6-41A0-A4BD-770A276572E7}" presName="spaceRect" presStyleCnt="0"/>
      <dgm:spPr/>
    </dgm:pt>
    <dgm:pt modelId="{AC7632CE-2E2D-411D-9009-CA4046AE72EA}" type="pres">
      <dgm:prSet presAssocID="{B9D54F65-09F6-41A0-A4BD-770A276572E7}" presName="parTx" presStyleLbl="revTx" presStyleIdx="0" presStyleCnt="4">
        <dgm:presLayoutVars>
          <dgm:chMax val="0"/>
          <dgm:chPref val="0"/>
        </dgm:presLayoutVars>
      </dgm:prSet>
      <dgm:spPr/>
    </dgm:pt>
    <dgm:pt modelId="{24C7B6C2-9E96-44F6-8459-12BD0C9DDDF7}" type="pres">
      <dgm:prSet presAssocID="{46D86C48-4D9B-4FFE-8094-6998F569D468}" presName="sibTrans" presStyleCnt="0"/>
      <dgm:spPr/>
    </dgm:pt>
    <dgm:pt modelId="{A965CCBC-8CEF-498F-8DC9-8A79682A7C8B}" type="pres">
      <dgm:prSet presAssocID="{9B621CA6-DD7D-4951-A858-2D793D165CEB}" presName="compNode" presStyleCnt="0"/>
      <dgm:spPr/>
    </dgm:pt>
    <dgm:pt modelId="{4F104A88-8092-4479-B068-5815ED5D753E}" type="pres">
      <dgm:prSet presAssocID="{9B621CA6-DD7D-4951-A858-2D793D165CEB}" presName="bgRect" presStyleLbl="bgShp" presStyleIdx="1" presStyleCnt="3"/>
      <dgm:spPr/>
    </dgm:pt>
    <dgm:pt modelId="{08EF11E2-BFCB-4C38-B4AE-5BE7B87CF4EE}" type="pres">
      <dgm:prSet presAssocID="{9B621CA6-DD7D-4951-A858-2D793D165C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676291F5-A222-43E3-888C-F40A5C2CD79A}" type="pres">
      <dgm:prSet presAssocID="{9B621CA6-DD7D-4951-A858-2D793D165CEB}" presName="spaceRect" presStyleCnt="0"/>
      <dgm:spPr/>
    </dgm:pt>
    <dgm:pt modelId="{1FC7DFF4-70AB-40DB-8D61-D2B1B0AC7051}" type="pres">
      <dgm:prSet presAssocID="{9B621CA6-DD7D-4951-A858-2D793D165CEB}" presName="parTx" presStyleLbl="revTx" presStyleIdx="1" presStyleCnt="4">
        <dgm:presLayoutVars>
          <dgm:chMax val="0"/>
          <dgm:chPref val="0"/>
        </dgm:presLayoutVars>
      </dgm:prSet>
      <dgm:spPr/>
    </dgm:pt>
    <dgm:pt modelId="{CE2E832C-0612-4645-8D5F-AC64DD6B0A51}" type="pres">
      <dgm:prSet presAssocID="{3C693674-8C74-4C4D-A0CE-359C6CBEBB57}" presName="sibTrans" presStyleCnt="0"/>
      <dgm:spPr/>
    </dgm:pt>
    <dgm:pt modelId="{8CDC4F77-13B9-4289-88C3-2A5580C2485D}" type="pres">
      <dgm:prSet presAssocID="{23B27CF9-5BB2-4207-9240-1F527C61A25C}" presName="compNode" presStyleCnt="0"/>
      <dgm:spPr/>
    </dgm:pt>
    <dgm:pt modelId="{996AD9C7-0ACC-4912-A93C-3B824CF4A77A}" type="pres">
      <dgm:prSet presAssocID="{23B27CF9-5BB2-4207-9240-1F527C61A25C}" presName="bgRect" presStyleLbl="bgShp" presStyleIdx="2" presStyleCnt="3"/>
      <dgm:spPr/>
    </dgm:pt>
    <dgm:pt modelId="{91066B56-568B-4FDC-9693-65A8D2B44AAC}" type="pres">
      <dgm:prSet presAssocID="{23B27CF9-5BB2-4207-9240-1F527C61A2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3641BE9-BE86-4C9F-A3C6-7D77A88397A9}" type="pres">
      <dgm:prSet presAssocID="{23B27CF9-5BB2-4207-9240-1F527C61A25C}" presName="spaceRect" presStyleCnt="0"/>
      <dgm:spPr/>
    </dgm:pt>
    <dgm:pt modelId="{A90D9747-3DDB-478C-AE98-C64F4805DF91}" type="pres">
      <dgm:prSet presAssocID="{23B27CF9-5BB2-4207-9240-1F527C61A25C}" presName="parTx" presStyleLbl="revTx" presStyleIdx="2" presStyleCnt="4">
        <dgm:presLayoutVars>
          <dgm:chMax val="0"/>
          <dgm:chPref val="0"/>
        </dgm:presLayoutVars>
      </dgm:prSet>
      <dgm:spPr/>
    </dgm:pt>
    <dgm:pt modelId="{B0AB20C4-7A86-4287-96FB-EC7137D7DEBC}" type="pres">
      <dgm:prSet presAssocID="{23B27CF9-5BB2-4207-9240-1F527C61A25C}" presName="desTx" presStyleLbl="revTx" presStyleIdx="3" presStyleCnt="4" custScaleX="144014">
        <dgm:presLayoutVars/>
      </dgm:prSet>
      <dgm:spPr/>
    </dgm:pt>
  </dgm:ptLst>
  <dgm:cxnLst>
    <dgm:cxn modelId="{1E078C5B-0E89-4998-A0E7-48B2662A39F3}" srcId="{23B27CF9-5BB2-4207-9240-1F527C61A25C}" destId="{A6B704A8-4577-4CE3-A276-95461427EA2A}" srcOrd="0" destOrd="0" parTransId="{8423DE27-3223-40F4-B40F-7CC16BA028FA}" sibTransId="{E2BCA6A6-9901-4A72-AA57-B622199F4BA3}"/>
    <dgm:cxn modelId="{4E1A8168-4181-4799-99B2-4514DC880163}" type="presOf" srcId="{9228EE97-8950-48CC-BE89-3CE021C21950}" destId="{B0AB20C4-7A86-4287-96FB-EC7137D7DEBC}" srcOrd="0" destOrd="2" presId="urn:microsoft.com/office/officeart/2018/2/layout/IconVerticalSolidList"/>
    <dgm:cxn modelId="{9325B67B-0E57-4A3C-BDD4-172E818D8679}" type="presOf" srcId="{E65B572F-5403-440E-93C9-D96E5AABCD8D}" destId="{B0AB20C4-7A86-4287-96FB-EC7137D7DEBC}" srcOrd="0" destOrd="1" presId="urn:microsoft.com/office/officeart/2018/2/layout/IconVerticalSolidList"/>
    <dgm:cxn modelId="{E679097E-4958-4B99-A063-96CD797F94FE}" srcId="{4D967892-166D-4F25-BDF0-38C813C41E50}" destId="{23B27CF9-5BB2-4207-9240-1F527C61A25C}" srcOrd="2" destOrd="0" parTransId="{04E41569-F558-4F8B-9049-140E8BC4031E}" sibTransId="{6C7D085F-0E36-4639-939B-577892ECA311}"/>
    <dgm:cxn modelId="{5191FE84-D609-414D-8A50-C4D8C45778B0}" srcId="{A6B704A8-4577-4CE3-A276-95461427EA2A}" destId="{9228EE97-8950-48CC-BE89-3CE021C21950}" srcOrd="1" destOrd="0" parTransId="{511433B1-964C-4029-B1D7-445DF877982A}" sibTransId="{DC248613-DC6A-4E01-AF37-AD3EBFCF1B13}"/>
    <dgm:cxn modelId="{6261D48E-07A6-4A41-B01C-EE3BBB02AEDB}" srcId="{4D967892-166D-4F25-BDF0-38C813C41E50}" destId="{B9D54F65-09F6-41A0-A4BD-770A276572E7}" srcOrd="0" destOrd="0" parTransId="{74162646-8B3B-44D4-90B4-A71779529805}" sibTransId="{46D86C48-4D9B-4FFE-8094-6998F569D468}"/>
    <dgm:cxn modelId="{6093E39B-4576-4890-BCDD-AC4D54C038AF}" type="presOf" srcId="{9B621CA6-DD7D-4951-A858-2D793D165CEB}" destId="{1FC7DFF4-70AB-40DB-8D61-D2B1B0AC7051}" srcOrd="0" destOrd="0" presId="urn:microsoft.com/office/officeart/2018/2/layout/IconVerticalSolidList"/>
    <dgm:cxn modelId="{F9A10CA4-5213-4662-802A-76D72D29B224}" type="presOf" srcId="{B9D54F65-09F6-41A0-A4BD-770A276572E7}" destId="{AC7632CE-2E2D-411D-9009-CA4046AE72EA}" srcOrd="0" destOrd="0" presId="urn:microsoft.com/office/officeart/2018/2/layout/IconVerticalSolidList"/>
    <dgm:cxn modelId="{CAA38BB3-CCBC-4050-B0CC-D2FE78D5227E}" type="presOf" srcId="{4D967892-166D-4F25-BDF0-38C813C41E50}" destId="{23D39241-E52A-4CB4-8F93-E94386E48E84}" srcOrd="0" destOrd="0" presId="urn:microsoft.com/office/officeart/2018/2/layout/IconVerticalSolidList"/>
    <dgm:cxn modelId="{540644BA-24E1-4B33-A634-E93D4C618DBD}" srcId="{4D967892-166D-4F25-BDF0-38C813C41E50}" destId="{9B621CA6-DD7D-4951-A858-2D793D165CEB}" srcOrd="1" destOrd="0" parTransId="{8181F453-5618-44E3-9B54-D4CA59599B66}" sibTransId="{3C693674-8C74-4C4D-A0CE-359C6CBEBB57}"/>
    <dgm:cxn modelId="{DDCA17E4-BEFD-47E2-B119-6B1A9DA93989}" type="presOf" srcId="{23B27CF9-5BB2-4207-9240-1F527C61A25C}" destId="{A90D9747-3DDB-478C-AE98-C64F4805DF91}" srcOrd="0" destOrd="0" presId="urn:microsoft.com/office/officeart/2018/2/layout/IconVerticalSolidList"/>
    <dgm:cxn modelId="{6890AFE4-B95C-4FC7-B7BE-F4A4747C4672}" type="presOf" srcId="{A6B704A8-4577-4CE3-A276-95461427EA2A}" destId="{B0AB20C4-7A86-4287-96FB-EC7137D7DEBC}" srcOrd="0" destOrd="0" presId="urn:microsoft.com/office/officeart/2018/2/layout/IconVerticalSolidList"/>
    <dgm:cxn modelId="{0E9054E8-C0F3-4AC0-8ECF-622059926525}" srcId="{A6B704A8-4577-4CE3-A276-95461427EA2A}" destId="{E65B572F-5403-440E-93C9-D96E5AABCD8D}" srcOrd="0" destOrd="0" parTransId="{EED0721E-EF71-4D51-ADA6-A125B751E2EC}" sibTransId="{A5EBC361-2E7C-4505-AA06-4E55FE50EBE4}"/>
    <dgm:cxn modelId="{90C8B44B-73EE-4966-A580-1B9F21F46DEA}" type="presParOf" srcId="{23D39241-E52A-4CB4-8F93-E94386E48E84}" destId="{3DC039C2-724D-4975-BC91-B8108F63C644}" srcOrd="0" destOrd="0" presId="urn:microsoft.com/office/officeart/2018/2/layout/IconVerticalSolidList"/>
    <dgm:cxn modelId="{20901AD9-7A35-4B48-AC22-31474921F9A1}" type="presParOf" srcId="{3DC039C2-724D-4975-BC91-B8108F63C644}" destId="{E4B21112-2ABB-48C6-A7EF-8692744A12D8}" srcOrd="0" destOrd="0" presId="urn:microsoft.com/office/officeart/2018/2/layout/IconVerticalSolidList"/>
    <dgm:cxn modelId="{4E6A5DB9-458A-4D22-A7CC-71C2A023BFD6}" type="presParOf" srcId="{3DC039C2-724D-4975-BC91-B8108F63C644}" destId="{BC290C32-074D-4719-BC15-918D9B39E112}" srcOrd="1" destOrd="0" presId="urn:microsoft.com/office/officeart/2018/2/layout/IconVerticalSolidList"/>
    <dgm:cxn modelId="{A29D3305-FEA8-4680-ABB0-E93928A80388}" type="presParOf" srcId="{3DC039C2-724D-4975-BC91-B8108F63C644}" destId="{262BFA27-265B-4F8A-B597-A4A82E69C6EF}" srcOrd="2" destOrd="0" presId="urn:microsoft.com/office/officeart/2018/2/layout/IconVerticalSolidList"/>
    <dgm:cxn modelId="{2F3A71BB-09E3-4B22-9CB7-49A294308712}" type="presParOf" srcId="{3DC039C2-724D-4975-BC91-B8108F63C644}" destId="{AC7632CE-2E2D-411D-9009-CA4046AE72EA}" srcOrd="3" destOrd="0" presId="urn:microsoft.com/office/officeart/2018/2/layout/IconVerticalSolidList"/>
    <dgm:cxn modelId="{CD1AE8CE-0ED7-460F-812C-695F11E2BCC2}" type="presParOf" srcId="{23D39241-E52A-4CB4-8F93-E94386E48E84}" destId="{24C7B6C2-9E96-44F6-8459-12BD0C9DDDF7}" srcOrd="1" destOrd="0" presId="urn:microsoft.com/office/officeart/2018/2/layout/IconVerticalSolidList"/>
    <dgm:cxn modelId="{13C5974C-4D73-4C79-847F-905E169F7309}" type="presParOf" srcId="{23D39241-E52A-4CB4-8F93-E94386E48E84}" destId="{A965CCBC-8CEF-498F-8DC9-8A79682A7C8B}" srcOrd="2" destOrd="0" presId="urn:microsoft.com/office/officeart/2018/2/layout/IconVerticalSolidList"/>
    <dgm:cxn modelId="{DB836F99-2D07-4714-8BD1-44EFE45F0173}" type="presParOf" srcId="{A965CCBC-8CEF-498F-8DC9-8A79682A7C8B}" destId="{4F104A88-8092-4479-B068-5815ED5D753E}" srcOrd="0" destOrd="0" presId="urn:microsoft.com/office/officeart/2018/2/layout/IconVerticalSolidList"/>
    <dgm:cxn modelId="{FFC354C4-B733-46CE-B847-45DC368F751B}" type="presParOf" srcId="{A965CCBC-8CEF-498F-8DC9-8A79682A7C8B}" destId="{08EF11E2-BFCB-4C38-B4AE-5BE7B87CF4EE}" srcOrd="1" destOrd="0" presId="urn:microsoft.com/office/officeart/2018/2/layout/IconVerticalSolidList"/>
    <dgm:cxn modelId="{C64D7170-43A5-4B29-BCF4-C1C9A398923B}" type="presParOf" srcId="{A965CCBC-8CEF-498F-8DC9-8A79682A7C8B}" destId="{676291F5-A222-43E3-888C-F40A5C2CD79A}" srcOrd="2" destOrd="0" presId="urn:microsoft.com/office/officeart/2018/2/layout/IconVerticalSolidList"/>
    <dgm:cxn modelId="{DBFF4BDD-478F-49FA-AB7D-146C30D0D0F8}" type="presParOf" srcId="{A965CCBC-8CEF-498F-8DC9-8A79682A7C8B}" destId="{1FC7DFF4-70AB-40DB-8D61-D2B1B0AC7051}" srcOrd="3" destOrd="0" presId="urn:microsoft.com/office/officeart/2018/2/layout/IconVerticalSolidList"/>
    <dgm:cxn modelId="{AD799EC2-F028-4E7B-9F9A-DB0F2F99A1C9}" type="presParOf" srcId="{23D39241-E52A-4CB4-8F93-E94386E48E84}" destId="{CE2E832C-0612-4645-8D5F-AC64DD6B0A51}" srcOrd="3" destOrd="0" presId="urn:microsoft.com/office/officeart/2018/2/layout/IconVerticalSolidList"/>
    <dgm:cxn modelId="{7FFDD447-15C1-48E5-8350-C3B677BC24DE}" type="presParOf" srcId="{23D39241-E52A-4CB4-8F93-E94386E48E84}" destId="{8CDC4F77-13B9-4289-88C3-2A5580C2485D}" srcOrd="4" destOrd="0" presId="urn:microsoft.com/office/officeart/2018/2/layout/IconVerticalSolidList"/>
    <dgm:cxn modelId="{CCDCE9AA-32E4-4FA1-945A-50C761990530}" type="presParOf" srcId="{8CDC4F77-13B9-4289-88C3-2A5580C2485D}" destId="{996AD9C7-0ACC-4912-A93C-3B824CF4A77A}" srcOrd="0" destOrd="0" presId="urn:microsoft.com/office/officeart/2018/2/layout/IconVerticalSolidList"/>
    <dgm:cxn modelId="{D2FF9E10-A592-4E05-ACE8-485025B578AB}" type="presParOf" srcId="{8CDC4F77-13B9-4289-88C3-2A5580C2485D}" destId="{91066B56-568B-4FDC-9693-65A8D2B44AAC}" srcOrd="1" destOrd="0" presId="urn:microsoft.com/office/officeart/2018/2/layout/IconVerticalSolidList"/>
    <dgm:cxn modelId="{BA8B7B41-60BC-46D3-A6F4-8A1B097E4D2D}" type="presParOf" srcId="{8CDC4F77-13B9-4289-88C3-2A5580C2485D}" destId="{23641BE9-BE86-4C9F-A3C6-7D77A88397A9}" srcOrd="2" destOrd="0" presId="urn:microsoft.com/office/officeart/2018/2/layout/IconVerticalSolidList"/>
    <dgm:cxn modelId="{A14574CA-FCAA-4BCF-9F8B-E7238D950F22}" type="presParOf" srcId="{8CDC4F77-13B9-4289-88C3-2A5580C2485D}" destId="{A90D9747-3DDB-478C-AE98-C64F4805DF91}" srcOrd="3" destOrd="0" presId="urn:microsoft.com/office/officeart/2018/2/layout/IconVerticalSolidList"/>
    <dgm:cxn modelId="{16D16D8E-5365-43F7-A210-9439249F3079}" type="presParOf" srcId="{8CDC4F77-13B9-4289-88C3-2A5580C2485D}" destId="{B0AB20C4-7A86-4287-96FB-EC7137D7DEB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39527-6552-41BF-8F32-89589520A7D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8CF14D-B63A-49ED-807C-024ABD4B680A}">
      <dgm:prSet/>
      <dgm:spPr/>
      <dgm:t>
        <a:bodyPr/>
        <a:lstStyle/>
        <a:p>
          <a:r>
            <a:rPr lang="en-US"/>
            <a:t>Data may be manipulated directly from memory addresses, or stored in CPU registers</a:t>
          </a:r>
        </a:p>
      </dgm:t>
    </dgm:pt>
    <dgm:pt modelId="{F5CB6974-ECB8-431A-A362-0236A18B9F03}" type="parTrans" cxnId="{DA8BB19C-5DE4-4535-A9A8-1CE4BF7234C1}">
      <dgm:prSet/>
      <dgm:spPr/>
      <dgm:t>
        <a:bodyPr/>
        <a:lstStyle/>
        <a:p>
          <a:endParaRPr lang="en-US"/>
        </a:p>
      </dgm:t>
    </dgm:pt>
    <dgm:pt modelId="{43D0568A-6589-4FCD-96E9-FCB74B6A40FE}" type="sibTrans" cxnId="{DA8BB19C-5DE4-4535-A9A8-1CE4BF7234C1}">
      <dgm:prSet/>
      <dgm:spPr/>
      <dgm:t>
        <a:bodyPr/>
        <a:lstStyle/>
        <a:p>
          <a:endParaRPr lang="en-US"/>
        </a:p>
      </dgm:t>
    </dgm:pt>
    <dgm:pt modelId="{3BB7FBAC-807A-4A22-B715-46A2BCE5ACB7}">
      <dgm:prSet/>
      <dgm:spPr/>
      <dgm:t>
        <a:bodyPr/>
        <a:lstStyle/>
        <a:p>
          <a:r>
            <a:rPr lang="en-US"/>
            <a:t>Index registers can be used in CPU to apply offset to specific memory address</a:t>
          </a:r>
        </a:p>
      </dgm:t>
    </dgm:pt>
    <dgm:pt modelId="{A4D2ECA6-6153-48BD-A48C-76A424216A32}" type="parTrans" cxnId="{9D0A12FE-7569-4BCB-ABAA-9F5D011F4EE5}">
      <dgm:prSet/>
      <dgm:spPr/>
      <dgm:t>
        <a:bodyPr/>
        <a:lstStyle/>
        <a:p>
          <a:endParaRPr lang="en-US"/>
        </a:p>
      </dgm:t>
    </dgm:pt>
    <dgm:pt modelId="{EC0248BA-17DE-478C-A3C7-45DA5C67FE4E}" type="sibTrans" cxnId="{9D0A12FE-7569-4BCB-ABAA-9F5D011F4EE5}">
      <dgm:prSet/>
      <dgm:spPr/>
      <dgm:t>
        <a:bodyPr/>
        <a:lstStyle/>
        <a:p>
          <a:endParaRPr lang="en-US"/>
        </a:p>
      </dgm:t>
    </dgm:pt>
    <dgm:pt modelId="{02F91E3A-B863-4B4C-80C1-752570F170D3}">
      <dgm:prSet/>
      <dgm:spPr/>
      <dgm:t>
        <a:bodyPr/>
        <a:lstStyle/>
        <a:p>
          <a:r>
            <a:rPr lang="en-US"/>
            <a:t>Useful when trying to grab data from array</a:t>
          </a:r>
        </a:p>
      </dgm:t>
    </dgm:pt>
    <dgm:pt modelId="{5E34BB89-E1AA-4D4E-BF33-5A1279F5D289}" type="parTrans" cxnId="{DE8FC170-18E8-441F-B56C-90C72E141FFA}">
      <dgm:prSet/>
      <dgm:spPr/>
      <dgm:t>
        <a:bodyPr/>
        <a:lstStyle/>
        <a:p>
          <a:endParaRPr lang="en-US"/>
        </a:p>
      </dgm:t>
    </dgm:pt>
    <dgm:pt modelId="{594BEFEC-C3F7-4DB9-A8AA-D28BB34B9BD4}" type="sibTrans" cxnId="{DE8FC170-18E8-441F-B56C-90C72E141FFA}">
      <dgm:prSet/>
      <dgm:spPr/>
      <dgm:t>
        <a:bodyPr/>
        <a:lstStyle/>
        <a:p>
          <a:endParaRPr lang="en-US"/>
        </a:p>
      </dgm:t>
    </dgm:pt>
    <dgm:pt modelId="{44997435-2A02-AC45-824F-9BC576306518}" type="pres">
      <dgm:prSet presAssocID="{8B439527-6552-41BF-8F32-89589520A7DC}" presName="linear" presStyleCnt="0">
        <dgm:presLayoutVars>
          <dgm:animLvl val="lvl"/>
          <dgm:resizeHandles val="exact"/>
        </dgm:presLayoutVars>
      </dgm:prSet>
      <dgm:spPr/>
    </dgm:pt>
    <dgm:pt modelId="{D8D631CD-955B-CB4C-B9DC-D434E9DC30A8}" type="pres">
      <dgm:prSet presAssocID="{C88CF14D-B63A-49ED-807C-024ABD4B680A}" presName="parentText" presStyleLbl="node1" presStyleIdx="0" presStyleCnt="2">
        <dgm:presLayoutVars>
          <dgm:chMax val="0"/>
          <dgm:bulletEnabled val="1"/>
        </dgm:presLayoutVars>
      </dgm:prSet>
      <dgm:spPr/>
    </dgm:pt>
    <dgm:pt modelId="{5944BCBA-A992-4F4B-80D9-041362258A9B}" type="pres">
      <dgm:prSet presAssocID="{43D0568A-6589-4FCD-96E9-FCB74B6A40FE}" presName="spacer" presStyleCnt="0"/>
      <dgm:spPr/>
    </dgm:pt>
    <dgm:pt modelId="{3F8749B3-C24A-F54A-8419-6E2E07AFB7E5}" type="pres">
      <dgm:prSet presAssocID="{3BB7FBAC-807A-4A22-B715-46A2BCE5ACB7}" presName="parentText" presStyleLbl="node1" presStyleIdx="1" presStyleCnt="2">
        <dgm:presLayoutVars>
          <dgm:chMax val="0"/>
          <dgm:bulletEnabled val="1"/>
        </dgm:presLayoutVars>
      </dgm:prSet>
      <dgm:spPr/>
    </dgm:pt>
    <dgm:pt modelId="{703BDCBB-3F4E-FD41-ACC6-EF37B3190E0D}" type="pres">
      <dgm:prSet presAssocID="{3BB7FBAC-807A-4A22-B715-46A2BCE5ACB7}" presName="childText" presStyleLbl="revTx" presStyleIdx="0" presStyleCnt="1">
        <dgm:presLayoutVars>
          <dgm:bulletEnabled val="1"/>
        </dgm:presLayoutVars>
      </dgm:prSet>
      <dgm:spPr/>
    </dgm:pt>
  </dgm:ptLst>
  <dgm:cxnLst>
    <dgm:cxn modelId="{2AFD1601-D89E-D94C-A866-01A30C77B988}" type="presOf" srcId="{3BB7FBAC-807A-4A22-B715-46A2BCE5ACB7}" destId="{3F8749B3-C24A-F54A-8419-6E2E07AFB7E5}" srcOrd="0" destOrd="0" presId="urn:microsoft.com/office/officeart/2005/8/layout/vList2"/>
    <dgm:cxn modelId="{00E2FF15-8667-7B47-8F4B-C0BEB8AECFFF}" type="presOf" srcId="{02F91E3A-B863-4B4C-80C1-752570F170D3}" destId="{703BDCBB-3F4E-FD41-ACC6-EF37B3190E0D}" srcOrd="0" destOrd="0" presId="urn:microsoft.com/office/officeart/2005/8/layout/vList2"/>
    <dgm:cxn modelId="{2B15D923-A35D-6544-B6B6-8D45A243D55A}" type="presOf" srcId="{C88CF14D-B63A-49ED-807C-024ABD4B680A}" destId="{D8D631CD-955B-CB4C-B9DC-D434E9DC30A8}" srcOrd="0" destOrd="0" presId="urn:microsoft.com/office/officeart/2005/8/layout/vList2"/>
    <dgm:cxn modelId="{DE8FC170-18E8-441F-B56C-90C72E141FFA}" srcId="{3BB7FBAC-807A-4A22-B715-46A2BCE5ACB7}" destId="{02F91E3A-B863-4B4C-80C1-752570F170D3}" srcOrd="0" destOrd="0" parTransId="{5E34BB89-E1AA-4D4E-BF33-5A1279F5D289}" sibTransId="{594BEFEC-C3F7-4DB9-A8AA-D28BB34B9BD4}"/>
    <dgm:cxn modelId="{16BF8E72-73B2-9E4A-8E54-B81015561F0B}" type="presOf" srcId="{8B439527-6552-41BF-8F32-89589520A7DC}" destId="{44997435-2A02-AC45-824F-9BC576306518}" srcOrd="0" destOrd="0" presId="urn:microsoft.com/office/officeart/2005/8/layout/vList2"/>
    <dgm:cxn modelId="{DA8BB19C-5DE4-4535-A9A8-1CE4BF7234C1}" srcId="{8B439527-6552-41BF-8F32-89589520A7DC}" destId="{C88CF14D-B63A-49ED-807C-024ABD4B680A}" srcOrd="0" destOrd="0" parTransId="{F5CB6974-ECB8-431A-A362-0236A18B9F03}" sibTransId="{43D0568A-6589-4FCD-96E9-FCB74B6A40FE}"/>
    <dgm:cxn modelId="{9D0A12FE-7569-4BCB-ABAA-9F5D011F4EE5}" srcId="{8B439527-6552-41BF-8F32-89589520A7DC}" destId="{3BB7FBAC-807A-4A22-B715-46A2BCE5ACB7}" srcOrd="1" destOrd="0" parTransId="{A4D2ECA6-6153-48BD-A48C-76A424216A32}" sibTransId="{EC0248BA-17DE-478C-A3C7-45DA5C67FE4E}"/>
    <dgm:cxn modelId="{B812DA8C-8281-9C48-8337-3B8778707E1D}" type="presParOf" srcId="{44997435-2A02-AC45-824F-9BC576306518}" destId="{D8D631CD-955B-CB4C-B9DC-D434E9DC30A8}" srcOrd="0" destOrd="0" presId="urn:microsoft.com/office/officeart/2005/8/layout/vList2"/>
    <dgm:cxn modelId="{7A848DB7-746B-1E4C-AC3B-19F852F921F4}" type="presParOf" srcId="{44997435-2A02-AC45-824F-9BC576306518}" destId="{5944BCBA-A992-4F4B-80D9-041362258A9B}" srcOrd="1" destOrd="0" presId="urn:microsoft.com/office/officeart/2005/8/layout/vList2"/>
    <dgm:cxn modelId="{91E523CE-BE89-3D43-88C6-D6470D7E8D23}" type="presParOf" srcId="{44997435-2A02-AC45-824F-9BC576306518}" destId="{3F8749B3-C24A-F54A-8419-6E2E07AFB7E5}" srcOrd="2" destOrd="0" presId="urn:microsoft.com/office/officeart/2005/8/layout/vList2"/>
    <dgm:cxn modelId="{1EEA3890-79CE-824B-AE79-36B05F95967A}" type="presParOf" srcId="{44997435-2A02-AC45-824F-9BC576306518}" destId="{703BDCBB-3F4E-FD41-ACC6-EF37B3190E0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7DABEC-5957-453C-B11A-C2946A1AD83B}"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7B3E5B5-A0D0-4FDC-BAE8-01C802885D46}">
      <dgm:prSet/>
      <dgm:spPr/>
      <dgm:t>
        <a:bodyPr/>
        <a:lstStyle/>
        <a:p>
          <a:r>
            <a:rPr lang="en-US"/>
            <a:t>OS provides an interface between internal computer hardware, programs, the user and external hardware devices</a:t>
          </a:r>
        </a:p>
      </dgm:t>
    </dgm:pt>
    <dgm:pt modelId="{6BE6EE4F-DD7A-4677-A464-936335857FFA}" type="parTrans" cxnId="{B640630D-A2CA-4614-A5C2-135F0007E741}">
      <dgm:prSet/>
      <dgm:spPr/>
      <dgm:t>
        <a:bodyPr/>
        <a:lstStyle/>
        <a:p>
          <a:endParaRPr lang="en-US"/>
        </a:p>
      </dgm:t>
    </dgm:pt>
    <dgm:pt modelId="{3E4299C1-EA34-4DE5-B22E-B891AA4FE02D}" type="sibTrans" cxnId="{B640630D-A2CA-4614-A5C2-135F0007E741}">
      <dgm:prSet/>
      <dgm:spPr/>
      <dgm:t>
        <a:bodyPr/>
        <a:lstStyle/>
        <a:p>
          <a:endParaRPr lang="en-US"/>
        </a:p>
      </dgm:t>
    </dgm:pt>
    <dgm:pt modelId="{6997552B-2563-46C4-A753-EECF1FFDC0D9}">
      <dgm:prSet/>
      <dgm:spPr/>
      <dgm:t>
        <a:bodyPr/>
        <a:lstStyle/>
        <a:p>
          <a:r>
            <a:rPr lang="en-US"/>
            <a:t>OS is privileged – can access all hardware without restrictions</a:t>
          </a:r>
        </a:p>
      </dgm:t>
    </dgm:pt>
    <dgm:pt modelId="{9D5FBE7D-698A-43EC-8196-2E2D7ACDBA97}" type="parTrans" cxnId="{4D31ED12-F530-4973-84BC-830FF020BC99}">
      <dgm:prSet/>
      <dgm:spPr/>
      <dgm:t>
        <a:bodyPr/>
        <a:lstStyle/>
        <a:p>
          <a:endParaRPr lang="en-US"/>
        </a:p>
      </dgm:t>
    </dgm:pt>
    <dgm:pt modelId="{EB393570-6C02-4D85-97F6-B4DBC7D4DAC1}" type="sibTrans" cxnId="{4D31ED12-F530-4973-84BC-830FF020BC99}">
      <dgm:prSet/>
      <dgm:spPr/>
      <dgm:t>
        <a:bodyPr/>
        <a:lstStyle/>
        <a:p>
          <a:endParaRPr lang="en-US"/>
        </a:p>
      </dgm:t>
    </dgm:pt>
    <dgm:pt modelId="{D68636BD-1FBC-4319-A2E2-19BE5A48D100}">
      <dgm:prSet/>
      <dgm:spPr/>
      <dgm:t>
        <a:bodyPr/>
        <a:lstStyle/>
        <a:p>
          <a:r>
            <a:rPr lang="en-US"/>
            <a:t>Kernel is main component of OS which allows for interacing</a:t>
          </a:r>
        </a:p>
      </dgm:t>
    </dgm:pt>
    <dgm:pt modelId="{B3F12529-9176-4050-B5AC-BB0DB8D183DF}" type="parTrans" cxnId="{EE19E826-A8D5-4CED-AB67-097197762C4C}">
      <dgm:prSet/>
      <dgm:spPr/>
      <dgm:t>
        <a:bodyPr/>
        <a:lstStyle/>
        <a:p>
          <a:endParaRPr lang="en-US"/>
        </a:p>
      </dgm:t>
    </dgm:pt>
    <dgm:pt modelId="{AC54110E-1EA3-4CDD-921C-2C86E8FCFF58}" type="sibTrans" cxnId="{EE19E826-A8D5-4CED-AB67-097197762C4C}">
      <dgm:prSet/>
      <dgm:spPr/>
      <dgm:t>
        <a:bodyPr/>
        <a:lstStyle/>
        <a:p>
          <a:endParaRPr lang="en-US"/>
        </a:p>
      </dgm:t>
    </dgm:pt>
    <dgm:pt modelId="{FA669165-C63E-4632-AC5D-DDED377AF3C4}">
      <dgm:prSet/>
      <dgm:spPr/>
      <dgm:t>
        <a:bodyPr/>
        <a:lstStyle/>
        <a:p>
          <a:r>
            <a:rPr lang="en-US"/>
            <a:t>Programs will interface with OS to send code to processor and access resources when required</a:t>
          </a:r>
        </a:p>
      </dgm:t>
    </dgm:pt>
    <dgm:pt modelId="{11DEDA19-499E-4F57-96D5-FF6B7CEA3683}" type="parTrans" cxnId="{09FB1B82-0FAA-4A7E-AB6A-B8E355682B00}">
      <dgm:prSet/>
      <dgm:spPr/>
      <dgm:t>
        <a:bodyPr/>
        <a:lstStyle/>
        <a:p>
          <a:endParaRPr lang="en-US"/>
        </a:p>
      </dgm:t>
    </dgm:pt>
    <dgm:pt modelId="{9B9E40AE-CAFE-4F27-95B0-0C6000E6B6E5}" type="sibTrans" cxnId="{09FB1B82-0FAA-4A7E-AB6A-B8E355682B00}">
      <dgm:prSet/>
      <dgm:spPr/>
      <dgm:t>
        <a:bodyPr/>
        <a:lstStyle/>
        <a:p>
          <a:endParaRPr lang="en-US"/>
        </a:p>
      </dgm:t>
    </dgm:pt>
    <dgm:pt modelId="{72E0DB0A-6E18-49CF-94E0-E445D3875378}">
      <dgm:prSet/>
      <dgm:spPr/>
      <dgm:t>
        <a:bodyPr/>
        <a:lstStyle/>
        <a:p>
          <a:r>
            <a:rPr lang="en-US"/>
            <a:t>Done by sending </a:t>
          </a:r>
          <a:r>
            <a:rPr lang="en-US" i="1"/>
            <a:t>system call</a:t>
          </a:r>
          <a:r>
            <a:rPr lang="en-US"/>
            <a:t> to kernel to request access to service</a:t>
          </a:r>
        </a:p>
      </dgm:t>
    </dgm:pt>
    <dgm:pt modelId="{EC5A9A8B-6913-4536-9D0D-ADAB9467FEB2}" type="parTrans" cxnId="{883455DB-8C69-4B72-BA6C-C00FDE86AF95}">
      <dgm:prSet/>
      <dgm:spPr/>
      <dgm:t>
        <a:bodyPr/>
        <a:lstStyle/>
        <a:p>
          <a:endParaRPr lang="en-US"/>
        </a:p>
      </dgm:t>
    </dgm:pt>
    <dgm:pt modelId="{6D293366-3AF9-44B8-ADFC-38578FFD34B5}" type="sibTrans" cxnId="{883455DB-8C69-4B72-BA6C-C00FDE86AF95}">
      <dgm:prSet/>
      <dgm:spPr/>
      <dgm:t>
        <a:bodyPr/>
        <a:lstStyle/>
        <a:p>
          <a:endParaRPr lang="en-US"/>
        </a:p>
      </dgm:t>
    </dgm:pt>
    <dgm:pt modelId="{61045315-3032-4F0D-A7A7-083ECF4B05FA}">
      <dgm:prSet/>
      <dgm:spPr/>
      <dgm:t>
        <a:bodyPr/>
        <a:lstStyle/>
        <a:p>
          <a:r>
            <a:rPr lang="en-US" i="1"/>
            <a:t>File system</a:t>
          </a:r>
          <a:r>
            <a:rPr lang="en-US"/>
            <a:t> – organisation of files on mass storage into files and directories</a:t>
          </a:r>
        </a:p>
      </dgm:t>
    </dgm:pt>
    <dgm:pt modelId="{EBD57A0A-D4E9-4707-8DD2-4F5DDEA70DEB}" type="parTrans" cxnId="{83A89C9D-8381-4731-9B09-C9C42EB87785}">
      <dgm:prSet/>
      <dgm:spPr/>
      <dgm:t>
        <a:bodyPr/>
        <a:lstStyle/>
        <a:p>
          <a:endParaRPr lang="en-US"/>
        </a:p>
      </dgm:t>
    </dgm:pt>
    <dgm:pt modelId="{6AEB3DB4-6F58-4A06-8534-C76902A511E4}" type="sibTrans" cxnId="{83A89C9D-8381-4731-9B09-C9C42EB87785}">
      <dgm:prSet/>
      <dgm:spPr/>
      <dgm:t>
        <a:bodyPr/>
        <a:lstStyle/>
        <a:p>
          <a:endParaRPr lang="en-US"/>
        </a:p>
      </dgm:t>
    </dgm:pt>
    <dgm:pt modelId="{53062A64-4D17-4ED6-BA04-3CD6FF58AB20}">
      <dgm:prSet/>
      <dgm:spPr/>
      <dgm:t>
        <a:bodyPr/>
        <a:lstStyle/>
        <a:p>
          <a:r>
            <a:rPr lang="en-US" i="1"/>
            <a:t>Namespace</a:t>
          </a:r>
          <a:r>
            <a:rPr lang="en-US"/>
            <a:t> – interface of names to interact with file system and other devices of computer</a:t>
          </a:r>
        </a:p>
      </dgm:t>
    </dgm:pt>
    <dgm:pt modelId="{EA76EAAC-96A2-4341-8371-9BD1A2D13927}" type="parTrans" cxnId="{5090082E-D981-4732-A944-3CE021F22DB4}">
      <dgm:prSet/>
      <dgm:spPr/>
      <dgm:t>
        <a:bodyPr/>
        <a:lstStyle/>
        <a:p>
          <a:endParaRPr lang="en-US"/>
        </a:p>
      </dgm:t>
    </dgm:pt>
    <dgm:pt modelId="{A5C6AD42-0E24-4A5C-B558-4D6B5EE33F73}" type="sibTrans" cxnId="{5090082E-D981-4732-A944-3CE021F22DB4}">
      <dgm:prSet/>
      <dgm:spPr/>
      <dgm:t>
        <a:bodyPr/>
        <a:lstStyle/>
        <a:p>
          <a:endParaRPr lang="en-US"/>
        </a:p>
      </dgm:t>
    </dgm:pt>
    <dgm:pt modelId="{A672B015-AA59-6545-929E-69860971292D}" type="pres">
      <dgm:prSet presAssocID="{EF7DABEC-5957-453C-B11A-C2946A1AD83B}" presName="diagram" presStyleCnt="0">
        <dgm:presLayoutVars>
          <dgm:dir/>
          <dgm:resizeHandles val="exact"/>
        </dgm:presLayoutVars>
      </dgm:prSet>
      <dgm:spPr/>
    </dgm:pt>
    <dgm:pt modelId="{F92C1134-872C-DE4B-8ED0-D8479AC86BAF}" type="pres">
      <dgm:prSet presAssocID="{A7B3E5B5-A0D0-4FDC-BAE8-01C802885D46}" presName="node" presStyleLbl="node1" presStyleIdx="0" presStyleCnt="6">
        <dgm:presLayoutVars>
          <dgm:bulletEnabled val="1"/>
        </dgm:presLayoutVars>
      </dgm:prSet>
      <dgm:spPr/>
    </dgm:pt>
    <dgm:pt modelId="{EB2D96DC-5322-124D-A67D-6AD7DF9D2F2F}" type="pres">
      <dgm:prSet presAssocID="{3E4299C1-EA34-4DE5-B22E-B891AA4FE02D}" presName="sibTrans" presStyleCnt="0"/>
      <dgm:spPr/>
    </dgm:pt>
    <dgm:pt modelId="{E2A902AE-E506-A342-B7FD-D4F4DE0AF025}" type="pres">
      <dgm:prSet presAssocID="{6997552B-2563-46C4-A753-EECF1FFDC0D9}" presName="node" presStyleLbl="node1" presStyleIdx="1" presStyleCnt="6">
        <dgm:presLayoutVars>
          <dgm:bulletEnabled val="1"/>
        </dgm:presLayoutVars>
      </dgm:prSet>
      <dgm:spPr/>
    </dgm:pt>
    <dgm:pt modelId="{2973E0C2-5611-974C-8248-C2982C622FEC}" type="pres">
      <dgm:prSet presAssocID="{EB393570-6C02-4D85-97F6-B4DBC7D4DAC1}" presName="sibTrans" presStyleCnt="0"/>
      <dgm:spPr/>
    </dgm:pt>
    <dgm:pt modelId="{2DE0C82B-C5EA-3146-AE78-616B1F5004BF}" type="pres">
      <dgm:prSet presAssocID="{D68636BD-1FBC-4319-A2E2-19BE5A48D100}" presName="node" presStyleLbl="node1" presStyleIdx="2" presStyleCnt="6">
        <dgm:presLayoutVars>
          <dgm:bulletEnabled val="1"/>
        </dgm:presLayoutVars>
      </dgm:prSet>
      <dgm:spPr/>
    </dgm:pt>
    <dgm:pt modelId="{0EFD26B5-B62B-4744-BE78-5E4C6A9046B8}" type="pres">
      <dgm:prSet presAssocID="{AC54110E-1EA3-4CDD-921C-2C86E8FCFF58}" presName="sibTrans" presStyleCnt="0"/>
      <dgm:spPr/>
    </dgm:pt>
    <dgm:pt modelId="{63A30F22-9365-CE42-B8AA-77A4E243F62F}" type="pres">
      <dgm:prSet presAssocID="{FA669165-C63E-4632-AC5D-DDED377AF3C4}" presName="node" presStyleLbl="node1" presStyleIdx="3" presStyleCnt="6">
        <dgm:presLayoutVars>
          <dgm:bulletEnabled val="1"/>
        </dgm:presLayoutVars>
      </dgm:prSet>
      <dgm:spPr/>
    </dgm:pt>
    <dgm:pt modelId="{2C45BD68-28B5-DE4F-B32B-C29EE70C55EB}" type="pres">
      <dgm:prSet presAssocID="{9B9E40AE-CAFE-4F27-95B0-0C6000E6B6E5}" presName="sibTrans" presStyleCnt="0"/>
      <dgm:spPr/>
    </dgm:pt>
    <dgm:pt modelId="{84899117-1035-BF43-883B-BFA99E9A6E0D}" type="pres">
      <dgm:prSet presAssocID="{61045315-3032-4F0D-A7A7-083ECF4B05FA}" presName="node" presStyleLbl="node1" presStyleIdx="4" presStyleCnt="6">
        <dgm:presLayoutVars>
          <dgm:bulletEnabled val="1"/>
        </dgm:presLayoutVars>
      </dgm:prSet>
      <dgm:spPr/>
    </dgm:pt>
    <dgm:pt modelId="{3DD87A00-A5E6-004A-959B-05241099A119}" type="pres">
      <dgm:prSet presAssocID="{6AEB3DB4-6F58-4A06-8534-C76902A511E4}" presName="sibTrans" presStyleCnt="0"/>
      <dgm:spPr/>
    </dgm:pt>
    <dgm:pt modelId="{CD995A61-0455-9343-BEAD-6FB50F8465A5}" type="pres">
      <dgm:prSet presAssocID="{53062A64-4D17-4ED6-BA04-3CD6FF58AB20}" presName="node" presStyleLbl="node1" presStyleIdx="5" presStyleCnt="6">
        <dgm:presLayoutVars>
          <dgm:bulletEnabled val="1"/>
        </dgm:presLayoutVars>
      </dgm:prSet>
      <dgm:spPr/>
    </dgm:pt>
  </dgm:ptLst>
  <dgm:cxnLst>
    <dgm:cxn modelId="{79958E0A-DEC1-BA4A-8483-0C62CBE77F24}" type="presOf" srcId="{6997552B-2563-46C4-A753-EECF1FFDC0D9}" destId="{E2A902AE-E506-A342-B7FD-D4F4DE0AF025}" srcOrd="0" destOrd="0" presId="urn:microsoft.com/office/officeart/2005/8/layout/default"/>
    <dgm:cxn modelId="{B640630D-A2CA-4614-A5C2-135F0007E741}" srcId="{EF7DABEC-5957-453C-B11A-C2946A1AD83B}" destId="{A7B3E5B5-A0D0-4FDC-BAE8-01C802885D46}" srcOrd="0" destOrd="0" parTransId="{6BE6EE4F-DD7A-4677-A464-936335857FFA}" sibTransId="{3E4299C1-EA34-4DE5-B22E-B891AA4FE02D}"/>
    <dgm:cxn modelId="{4D31ED12-F530-4973-84BC-830FF020BC99}" srcId="{EF7DABEC-5957-453C-B11A-C2946A1AD83B}" destId="{6997552B-2563-46C4-A753-EECF1FFDC0D9}" srcOrd="1" destOrd="0" parTransId="{9D5FBE7D-698A-43EC-8196-2E2D7ACDBA97}" sibTransId="{EB393570-6C02-4D85-97F6-B4DBC7D4DAC1}"/>
    <dgm:cxn modelId="{EE19E826-A8D5-4CED-AB67-097197762C4C}" srcId="{EF7DABEC-5957-453C-B11A-C2946A1AD83B}" destId="{D68636BD-1FBC-4319-A2E2-19BE5A48D100}" srcOrd="2" destOrd="0" parTransId="{B3F12529-9176-4050-B5AC-BB0DB8D183DF}" sibTransId="{AC54110E-1EA3-4CDD-921C-2C86E8FCFF58}"/>
    <dgm:cxn modelId="{5090082E-D981-4732-A944-3CE021F22DB4}" srcId="{EF7DABEC-5957-453C-B11A-C2946A1AD83B}" destId="{53062A64-4D17-4ED6-BA04-3CD6FF58AB20}" srcOrd="5" destOrd="0" parTransId="{EA76EAAC-96A2-4341-8371-9BD1A2D13927}" sibTransId="{A5C6AD42-0E24-4A5C-B558-4D6B5EE33F73}"/>
    <dgm:cxn modelId="{26036873-5170-F348-829F-9B606DC8EFBD}" type="presOf" srcId="{53062A64-4D17-4ED6-BA04-3CD6FF58AB20}" destId="{CD995A61-0455-9343-BEAD-6FB50F8465A5}" srcOrd="0" destOrd="0" presId="urn:microsoft.com/office/officeart/2005/8/layout/default"/>
    <dgm:cxn modelId="{C98DD274-EF0A-1747-BDE4-038F2D147EA1}" type="presOf" srcId="{A7B3E5B5-A0D0-4FDC-BAE8-01C802885D46}" destId="{F92C1134-872C-DE4B-8ED0-D8479AC86BAF}" srcOrd="0" destOrd="0" presId="urn:microsoft.com/office/officeart/2005/8/layout/default"/>
    <dgm:cxn modelId="{09FB1B82-0FAA-4A7E-AB6A-B8E355682B00}" srcId="{EF7DABEC-5957-453C-B11A-C2946A1AD83B}" destId="{FA669165-C63E-4632-AC5D-DDED377AF3C4}" srcOrd="3" destOrd="0" parTransId="{11DEDA19-499E-4F57-96D5-FF6B7CEA3683}" sibTransId="{9B9E40AE-CAFE-4F27-95B0-0C6000E6B6E5}"/>
    <dgm:cxn modelId="{83A89C9D-8381-4731-9B09-C9C42EB87785}" srcId="{EF7DABEC-5957-453C-B11A-C2946A1AD83B}" destId="{61045315-3032-4F0D-A7A7-083ECF4B05FA}" srcOrd="4" destOrd="0" parTransId="{EBD57A0A-D4E9-4707-8DD2-4F5DDEA70DEB}" sibTransId="{6AEB3DB4-6F58-4A06-8534-C76902A511E4}"/>
    <dgm:cxn modelId="{6B48C1A6-5AC9-5349-94F7-D0CF9969ABBA}" type="presOf" srcId="{D68636BD-1FBC-4319-A2E2-19BE5A48D100}" destId="{2DE0C82B-C5EA-3146-AE78-616B1F5004BF}" srcOrd="0" destOrd="0" presId="urn:microsoft.com/office/officeart/2005/8/layout/default"/>
    <dgm:cxn modelId="{16D3E3CF-4B7A-1243-9D91-CDEFE3E2E00C}" type="presOf" srcId="{EF7DABEC-5957-453C-B11A-C2946A1AD83B}" destId="{A672B015-AA59-6545-929E-69860971292D}" srcOrd="0" destOrd="0" presId="urn:microsoft.com/office/officeart/2005/8/layout/default"/>
    <dgm:cxn modelId="{E563DCD0-8AB2-9948-A5E6-252093B248A1}" type="presOf" srcId="{72E0DB0A-6E18-49CF-94E0-E445D3875378}" destId="{63A30F22-9365-CE42-B8AA-77A4E243F62F}" srcOrd="0" destOrd="1" presId="urn:microsoft.com/office/officeart/2005/8/layout/default"/>
    <dgm:cxn modelId="{1525ACD1-16A3-EB49-8B86-08AA139853E4}" type="presOf" srcId="{FA669165-C63E-4632-AC5D-DDED377AF3C4}" destId="{63A30F22-9365-CE42-B8AA-77A4E243F62F}" srcOrd="0" destOrd="0" presId="urn:microsoft.com/office/officeart/2005/8/layout/default"/>
    <dgm:cxn modelId="{883455DB-8C69-4B72-BA6C-C00FDE86AF95}" srcId="{FA669165-C63E-4632-AC5D-DDED377AF3C4}" destId="{72E0DB0A-6E18-49CF-94E0-E445D3875378}" srcOrd="0" destOrd="0" parTransId="{EC5A9A8B-6913-4536-9D0D-ADAB9467FEB2}" sibTransId="{6D293366-3AF9-44B8-ADFC-38578FFD34B5}"/>
    <dgm:cxn modelId="{CC76D6F9-19F8-624E-8905-7E6F0953F776}" type="presOf" srcId="{61045315-3032-4F0D-A7A7-083ECF4B05FA}" destId="{84899117-1035-BF43-883B-BFA99E9A6E0D}" srcOrd="0" destOrd="0" presId="urn:microsoft.com/office/officeart/2005/8/layout/default"/>
    <dgm:cxn modelId="{54C6A897-934E-1243-849A-383C18739CD8}" type="presParOf" srcId="{A672B015-AA59-6545-929E-69860971292D}" destId="{F92C1134-872C-DE4B-8ED0-D8479AC86BAF}" srcOrd="0" destOrd="0" presId="urn:microsoft.com/office/officeart/2005/8/layout/default"/>
    <dgm:cxn modelId="{B9E072C1-8C3B-3E41-B578-EE5D77FFB852}" type="presParOf" srcId="{A672B015-AA59-6545-929E-69860971292D}" destId="{EB2D96DC-5322-124D-A67D-6AD7DF9D2F2F}" srcOrd="1" destOrd="0" presId="urn:microsoft.com/office/officeart/2005/8/layout/default"/>
    <dgm:cxn modelId="{EA33332D-E2A9-A443-9539-A04DF6D72319}" type="presParOf" srcId="{A672B015-AA59-6545-929E-69860971292D}" destId="{E2A902AE-E506-A342-B7FD-D4F4DE0AF025}" srcOrd="2" destOrd="0" presId="urn:microsoft.com/office/officeart/2005/8/layout/default"/>
    <dgm:cxn modelId="{CEAF6ECB-0370-CF4B-BB4F-1FD9BEB2F0BA}" type="presParOf" srcId="{A672B015-AA59-6545-929E-69860971292D}" destId="{2973E0C2-5611-974C-8248-C2982C622FEC}" srcOrd="3" destOrd="0" presId="urn:microsoft.com/office/officeart/2005/8/layout/default"/>
    <dgm:cxn modelId="{E409A810-A591-5840-A27B-AB64ECBCD652}" type="presParOf" srcId="{A672B015-AA59-6545-929E-69860971292D}" destId="{2DE0C82B-C5EA-3146-AE78-616B1F5004BF}" srcOrd="4" destOrd="0" presId="urn:microsoft.com/office/officeart/2005/8/layout/default"/>
    <dgm:cxn modelId="{DFC286C4-DFD6-1E4D-B809-BF26F02C1530}" type="presParOf" srcId="{A672B015-AA59-6545-929E-69860971292D}" destId="{0EFD26B5-B62B-4744-BE78-5E4C6A9046B8}" srcOrd="5" destOrd="0" presId="urn:microsoft.com/office/officeart/2005/8/layout/default"/>
    <dgm:cxn modelId="{D4576F26-A5BC-7640-8ECA-B3E9BF632340}" type="presParOf" srcId="{A672B015-AA59-6545-929E-69860971292D}" destId="{63A30F22-9365-CE42-B8AA-77A4E243F62F}" srcOrd="6" destOrd="0" presId="urn:microsoft.com/office/officeart/2005/8/layout/default"/>
    <dgm:cxn modelId="{A79E7371-FE9F-AA41-9BCC-00D29DE2190B}" type="presParOf" srcId="{A672B015-AA59-6545-929E-69860971292D}" destId="{2C45BD68-28B5-DE4F-B32B-C29EE70C55EB}" srcOrd="7" destOrd="0" presId="urn:microsoft.com/office/officeart/2005/8/layout/default"/>
    <dgm:cxn modelId="{9825172B-AE6C-8046-8D74-F1113882BE95}" type="presParOf" srcId="{A672B015-AA59-6545-929E-69860971292D}" destId="{84899117-1035-BF43-883B-BFA99E9A6E0D}" srcOrd="8" destOrd="0" presId="urn:microsoft.com/office/officeart/2005/8/layout/default"/>
    <dgm:cxn modelId="{70AFF5F1-9F98-D341-B696-707C3E55B2C8}" type="presParOf" srcId="{A672B015-AA59-6545-929E-69860971292D}" destId="{3DD87A00-A5E6-004A-959B-05241099A119}" srcOrd="9" destOrd="0" presId="urn:microsoft.com/office/officeart/2005/8/layout/default"/>
    <dgm:cxn modelId="{BECF0BAD-2FF7-7847-B778-CF50D8F02646}" type="presParOf" srcId="{A672B015-AA59-6545-929E-69860971292D}" destId="{CD995A61-0455-9343-BEAD-6FB50F8465A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F908F-BEA9-884A-8105-0BE5338AFB99}">
      <dsp:nvSpPr>
        <dsp:cNvPr id="0" name=""/>
        <dsp:cNvSpPr/>
      </dsp:nvSpPr>
      <dsp:spPr>
        <a:xfrm>
          <a:off x="0" y="60819"/>
          <a:ext cx="6589260" cy="16287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Name</a:t>
          </a:r>
        </a:p>
      </dsp:txBody>
      <dsp:txXfrm>
        <a:off x="79508" y="140327"/>
        <a:ext cx="6430244" cy="1469715"/>
      </dsp:txXfrm>
    </dsp:sp>
    <dsp:sp modelId="{C30191EF-EB54-4742-9F76-5D88E05E3134}">
      <dsp:nvSpPr>
        <dsp:cNvPr id="0" name=""/>
        <dsp:cNvSpPr/>
      </dsp:nvSpPr>
      <dsp:spPr>
        <a:xfrm>
          <a:off x="0" y="1807630"/>
          <a:ext cx="6589260" cy="162873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What degree you’re doing</a:t>
          </a:r>
        </a:p>
      </dsp:txBody>
      <dsp:txXfrm>
        <a:off x="79508" y="1887138"/>
        <a:ext cx="6430244" cy="1469715"/>
      </dsp:txXfrm>
    </dsp:sp>
    <dsp:sp modelId="{BC67D73F-2E0C-854B-B089-07DAA8F26B47}">
      <dsp:nvSpPr>
        <dsp:cNvPr id="0" name=""/>
        <dsp:cNvSpPr/>
      </dsp:nvSpPr>
      <dsp:spPr>
        <a:xfrm>
          <a:off x="0" y="3554442"/>
          <a:ext cx="6589260" cy="16287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AU" sz="4100" kern="1200" dirty="0"/>
            <a:t>Something interesting you did over the holidays</a:t>
          </a:r>
          <a:endParaRPr lang="en-US" sz="4100" kern="1200" dirty="0"/>
        </a:p>
      </dsp:txBody>
      <dsp:txXfrm>
        <a:off x="79508" y="3633950"/>
        <a:ext cx="6430244" cy="1469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21112-2ABB-48C6-A7EF-8692744A12D8}">
      <dsp:nvSpPr>
        <dsp:cNvPr id="0" name=""/>
        <dsp:cNvSpPr/>
      </dsp:nvSpPr>
      <dsp:spPr>
        <a:xfrm>
          <a:off x="-215052" y="8775"/>
          <a:ext cx="6900512" cy="15767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90C32-074D-4719-BC15-918D9B39E112}">
      <dsp:nvSpPr>
        <dsp:cNvPr id="0" name=""/>
        <dsp:cNvSpPr/>
      </dsp:nvSpPr>
      <dsp:spPr>
        <a:xfrm>
          <a:off x="261911" y="363541"/>
          <a:ext cx="867207" cy="867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632CE-2E2D-411D-9009-CA4046AE72EA}">
      <dsp:nvSpPr>
        <dsp:cNvPr id="0" name=""/>
        <dsp:cNvSpPr/>
      </dsp:nvSpPr>
      <dsp:spPr>
        <a:xfrm>
          <a:off x="1606082" y="8775"/>
          <a:ext cx="5075815"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977900">
            <a:lnSpc>
              <a:spcPct val="90000"/>
            </a:lnSpc>
            <a:spcBef>
              <a:spcPct val="0"/>
            </a:spcBef>
            <a:spcAft>
              <a:spcPct val="35000"/>
            </a:spcAft>
            <a:buNone/>
          </a:pPr>
          <a:r>
            <a:rPr lang="en-US" sz="2200" kern="1200"/>
            <a:t>In computers, specific numbers map to a character depending on the encoding</a:t>
          </a:r>
        </a:p>
      </dsp:txBody>
      <dsp:txXfrm>
        <a:off x="1606082" y="8775"/>
        <a:ext cx="5075815" cy="1576740"/>
      </dsp:txXfrm>
    </dsp:sp>
    <dsp:sp modelId="{4F104A88-8092-4479-B068-5815ED5D753E}">
      <dsp:nvSpPr>
        <dsp:cNvPr id="0" name=""/>
        <dsp:cNvSpPr/>
      </dsp:nvSpPr>
      <dsp:spPr>
        <a:xfrm>
          <a:off x="-215052" y="1979700"/>
          <a:ext cx="6900512" cy="15767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F11E2-BFCB-4C38-B4AE-5BE7B87CF4EE}">
      <dsp:nvSpPr>
        <dsp:cNvPr id="0" name=""/>
        <dsp:cNvSpPr/>
      </dsp:nvSpPr>
      <dsp:spPr>
        <a:xfrm>
          <a:off x="261911" y="2334466"/>
          <a:ext cx="867207" cy="867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C7DFF4-70AB-40DB-8D61-D2B1B0AC7051}">
      <dsp:nvSpPr>
        <dsp:cNvPr id="0" name=""/>
        <dsp:cNvSpPr/>
      </dsp:nvSpPr>
      <dsp:spPr>
        <a:xfrm>
          <a:off x="1606082" y="1979700"/>
          <a:ext cx="5075815"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977900">
            <a:lnSpc>
              <a:spcPct val="90000"/>
            </a:lnSpc>
            <a:spcBef>
              <a:spcPct val="0"/>
            </a:spcBef>
            <a:spcAft>
              <a:spcPct val="35000"/>
            </a:spcAft>
            <a:buNone/>
          </a:pPr>
          <a:r>
            <a:rPr lang="en-US" sz="2200" kern="1200"/>
            <a:t>Historically, ASCII was common standard for English – 7 bits for characters (how many characters were there?)</a:t>
          </a:r>
        </a:p>
      </dsp:txBody>
      <dsp:txXfrm>
        <a:off x="1606082" y="1979700"/>
        <a:ext cx="5075815" cy="1576740"/>
      </dsp:txXfrm>
    </dsp:sp>
    <dsp:sp modelId="{996AD9C7-0ACC-4912-A93C-3B824CF4A77A}">
      <dsp:nvSpPr>
        <dsp:cNvPr id="0" name=""/>
        <dsp:cNvSpPr/>
      </dsp:nvSpPr>
      <dsp:spPr>
        <a:xfrm>
          <a:off x="-215052" y="3950625"/>
          <a:ext cx="6900512" cy="15767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66B56-568B-4FDC-9693-65A8D2B44AAC}">
      <dsp:nvSpPr>
        <dsp:cNvPr id="0" name=""/>
        <dsp:cNvSpPr/>
      </dsp:nvSpPr>
      <dsp:spPr>
        <a:xfrm>
          <a:off x="261911" y="4305392"/>
          <a:ext cx="867207" cy="867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0D9747-3DDB-478C-AE98-C64F4805DF91}">
      <dsp:nvSpPr>
        <dsp:cNvPr id="0" name=""/>
        <dsp:cNvSpPr/>
      </dsp:nvSpPr>
      <dsp:spPr>
        <a:xfrm>
          <a:off x="1606082" y="3950625"/>
          <a:ext cx="3105230"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977900">
            <a:lnSpc>
              <a:spcPct val="90000"/>
            </a:lnSpc>
            <a:spcBef>
              <a:spcPct val="0"/>
            </a:spcBef>
            <a:spcAft>
              <a:spcPct val="35000"/>
            </a:spcAft>
            <a:buNone/>
          </a:pPr>
          <a:r>
            <a:rPr lang="en-US" sz="2200" kern="1200" dirty="0"/>
            <a:t>Character representations </a:t>
          </a:r>
          <a:r>
            <a:rPr lang="en-US" sz="2200" kern="1200" dirty="0" err="1"/>
            <a:t>standardised</a:t>
          </a:r>
          <a:r>
            <a:rPr lang="en-US" sz="2200" kern="1200" dirty="0"/>
            <a:t> by Unicode encodings</a:t>
          </a:r>
        </a:p>
      </dsp:txBody>
      <dsp:txXfrm>
        <a:off x="1606082" y="3950625"/>
        <a:ext cx="3105230" cy="1576740"/>
      </dsp:txXfrm>
    </dsp:sp>
    <dsp:sp modelId="{B0AB20C4-7A86-4287-96FB-EC7137D7DEBC}">
      <dsp:nvSpPr>
        <dsp:cNvPr id="0" name=""/>
        <dsp:cNvSpPr/>
      </dsp:nvSpPr>
      <dsp:spPr>
        <a:xfrm>
          <a:off x="4277646" y="3950625"/>
          <a:ext cx="2837917" cy="15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72" tIns="166872" rIns="166872" bIns="166872" numCol="1" spcCol="1270" anchor="ctr" anchorCtr="0">
          <a:noAutofit/>
        </a:bodyPr>
        <a:lstStyle/>
        <a:p>
          <a:pPr marL="0" lvl="0" indent="0" algn="l" defTabSz="488950">
            <a:lnSpc>
              <a:spcPct val="90000"/>
            </a:lnSpc>
            <a:spcBef>
              <a:spcPct val="0"/>
            </a:spcBef>
            <a:spcAft>
              <a:spcPct val="35000"/>
            </a:spcAft>
            <a:buNone/>
          </a:pPr>
          <a:r>
            <a:rPr lang="en-US" sz="1100" kern="1200" dirty="0"/>
            <a:t>UTF-8 most common encoding – 8 bits for each character “block”</a:t>
          </a:r>
        </a:p>
        <a:p>
          <a:pPr marL="57150" lvl="1" indent="-57150" algn="l" defTabSz="488950">
            <a:lnSpc>
              <a:spcPct val="90000"/>
            </a:lnSpc>
            <a:spcBef>
              <a:spcPct val="0"/>
            </a:spcBef>
            <a:spcAft>
              <a:spcPct val="15000"/>
            </a:spcAft>
            <a:buChar char="•"/>
          </a:pPr>
          <a:r>
            <a:rPr lang="en-US" sz="1100" kern="1200"/>
            <a:t>ASCII characters stored as first 127 characters</a:t>
          </a:r>
        </a:p>
        <a:p>
          <a:pPr marL="57150" lvl="1" indent="-57150" algn="l" defTabSz="488950">
            <a:lnSpc>
              <a:spcPct val="90000"/>
            </a:lnSpc>
            <a:spcBef>
              <a:spcPct val="0"/>
            </a:spcBef>
            <a:spcAft>
              <a:spcPct val="15000"/>
            </a:spcAft>
            <a:buChar char="•"/>
          </a:pPr>
          <a:r>
            <a:rPr lang="en-US" sz="1100" kern="1200" dirty="0"/>
            <a:t>If leftmost bit is ‘1’ (hence character block is &gt; 127), signals start of multi-character encoding block – up to 4 bytes</a:t>
          </a:r>
        </a:p>
      </dsp:txBody>
      <dsp:txXfrm>
        <a:off x="4277646" y="3950625"/>
        <a:ext cx="2837917" cy="1576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631CD-955B-CB4C-B9DC-D434E9DC30A8}">
      <dsp:nvSpPr>
        <dsp:cNvPr id="0" name=""/>
        <dsp:cNvSpPr/>
      </dsp:nvSpPr>
      <dsp:spPr>
        <a:xfrm>
          <a:off x="0" y="40728"/>
          <a:ext cx="6798539" cy="1539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Data may be manipulated directly from memory addresses, or stored in CPU registers</a:t>
          </a:r>
        </a:p>
      </dsp:txBody>
      <dsp:txXfrm>
        <a:off x="75163" y="115891"/>
        <a:ext cx="6648213" cy="1389393"/>
      </dsp:txXfrm>
    </dsp:sp>
    <dsp:sp modelId="{3F8749B3-C24A-F54A-8419-6E2E07AFB7E5}">
      <dsp:nvSpPr>
        <dsp:cNvPr id="0" name=""/>
        <dsp:cNvSpPr/>
      </dsp:nvSpPr>
      <dsp:spPr>
        <a:xfrm>
          <a:off x="0" y="1661088"/>
          <a:ext cx="6798539" cy="153971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Index registers can be used in CPU to apply offset to specific memory address</a:t>
          </a:r>
        </a:p>
      </dsp:txBody>
      <dsp:txXfrm>
        <a:off x="75163" y="1736251"/>
        <a:ext cx="6648213" cy="1389393"/>
      </dsp:txXfrm>
    </dsp:sp>
    <dsp:sp modelId="{703BDCBB-3F4E-FD41-ACC6-EF37B3190E0D}">
      <dsp:nvSpPr>
        <dsp:cNvPr id="0" name=""/>
        <dsp:cNvSpPr/>
      </dsp:nvSpPr>
      <dsp:spPr>
        <a:xfrm>
          <a:off x="0" y="3200808"/>
          <a:ext cx="6798539"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Useful when trying to grab data from array</a:t>
          </a:r>
        </a:p>
      </dsp:txBody>
      <dsp:txXfrm>
        <a:off x="0" y="3200808"/>
        <a:ext cx="6798539" cy="463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C1134-872C-DE4B-8ED0-D8479AC86BAF}">
      <dsp:nvSpPr>
        <dsp:cNvPr id="0" name=""/>
        <dsp:cNvSpPr/>
      </dsp:nvSpPr>
      <dsp:spPr>
        <a:xfrm>
          <a:off x="402550" y="1992"/>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OS provides an interface between internal computer hardware, programs, the user and external hardware devices</a:t>
          </a:r>
        </a:p>
      </dsp:txBody>
      <dsp:txXfrm>
        <a:off x="402550" y="1992"/>
        <a:ext cx="3034531" cy="1820718"/>
      </dsp:txXfrm>
    </dsp:sp>
    <dsp:sp modelId="{E2A902AE-E506-A342-B7FD-D4F4DE0AF025}">
      <dsp:nvSpPr>
        <dsp:cNvPr id="0" name=""/>
        <dsp:cNvSpPr/>
      </dsp:nvSpPr>
      <dsp:spPr>
        <a:xfrm>
          <a:off x="3740534" y="1992"/>
          <a:ext cx="3034531" cy="1820718"/>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OS is privileged – can access all hardware without restrictions</a:t>
          </a:r>
        </a:p>
      </dsp:txBody>
      <dsp:txXfrm>
        <a:off x="3740534" y="1992"/>
        <a:ext cx="3034531" cy="1820718"/>
      </dsp:txXfrm>
    </dsp:sp>
    <dsp:sp modelId="{2DE0C82B-C5EA-3146-AE78-616B1F5004BF}">
      <dsp:nvSpPr>
        <dsp:cNvPr id="0" name=""/>
        <dsp:cNvSpPr/>
      </dsp:nvSpPr>
      <dsp:spPr>
        <a:xfrm>
          <a:off x="7078518" y="1992"/>
          <a:ext cx="3034531" cy="1820718"/>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Kernel is main component of OS which allows for interacing</a:t>
          </a:r>
        </a:p>
      </dsp:txBody>
      <dsp:txXfrm>
        <a:off x="7078518" y="1992"/>
        <a:ext cx="3034531" cy="1820718"/>
      </dsp:txXfrm>
    </dsp:sp>
    <dsp:sp modelId="{63A30F22-9365-CE42-B8AA-77A4E243F62F}">
      <dsp:nvSpPr>
        <dsp:cNvPr id="0" name=""/>
        <dsp:cNvSpPr/>
      </dsp:nvSpPr>
      <dsp:spPr>
        <a:xfrm>
          <a:off x="402550" y="2126164"/>
          <a:ext cx="3034531" cy="1820718"/>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Programs will interface with OS to send code to processor and access resources when required</a:t>
          </a:r>
        </a:p>
        <a:p>
          <a:pPr marL="114300" lvl="1" indent="-114300" algn="l" defTabSz="666750">
            <a:lnSpc>
              <a:spcPct val="90000"/>
            </a:lnSpc>
            <a:spcBef>
              <a:spcPct val="0"/>
            </a:spcBef>
            <a:spcAft>
              <a:spcPct val="15000"/>
            </a:spcAft>
            <a:buChar char="•"/>
          </a:pPr>
          <a:r>
            <a:rPr lang="en-US" sz="1500" kern="1200"/>
            <a:t>Done by sending </a:t>
          </a:r>
          <a:r>
            <a:rPr lang="en-US" sz="1500" i="1" kern="1200"/>
            <a:t>system call</a:t>
          </a:r>
          <a:r>
            <a:rPr lang="en-US" sz="1500" kern="1200"/>
            <a:t> to kernel to request access to service</a:t>
          </a:r>
        </a:p>
      </dsp:txBody>
      <dsp:txXfrm>
        <a:off x="402550" y="2126164"/>
        <a:ext cx="3034531" cy="1820718"/>
      </dsp:txXfrm>
    </dsp:sp>
    <dsp:sp modelId="{84899117-1035-BF43-883B-BFA99E9A6E0D}">
      <dsp:nvSpPr>
        <dsp:cNvPr id="0" name=""/>
        <dsp:cNvSpPr/>
      </dsp:nvSpPr>
      <dsp:spPr>
        <a:xfrm>
          <a:off x="3740534" y="2126164"/>
          <a:ext cx="3034531" cy="1820718"/>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1" kern="1200"/>
            <a:t>File system</a:t>
          </a:r>
          <a:r>
            <a:rPr lang="en-US" sz="1900" kern="1200"/>
            <a:t> – organisation of files on mass storage into files and directories</a:t>
          </a:r>
        </a:p>
      </dsp:txBody>
      <dsp:txXfrm>
        <a:off x="3740534" y="2126164"/>
        <a:ext cx="3034531" cy="1820718"/>
      </dsp:txXfrm>
    </dsp:sp>
    <dsp:sp modelId="{CD995A61-0455-9343-BEAD-6FB50F8465A5}">
      <dsp:nvSpPr>
        <dsp:cNvPr id="0" name=""/>
        <dsp:cNvSpPr/>
      </dsp:nvSpPr>
      <dsp:spPr>
        <a:xfrm>
          <a:off x="7078518" y="2126164"/>
          <a:ext cx="3034531" cy="182071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1" kern="1200"/>
            <a:t>Namespace</a:t>
          </a:r>
          <a:r>
            <a:rPr lang="en-US" sz="1900" kern="1200"/>
            <a:t> – interface of names to interact with file system and other devices of computer</a:t>
          </a:r>
        </a:p>
      </dsp:txBody>
      <dsp:txXfrm>
        <a:off x="7078518" y="2126164"/>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0DB7-F99B-433D-66F1-1E92B13346B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A2E33F2-D593-877B-4DAC-0E1F6AD48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3E9EB6-414E-A37B-E509-4B22FC762AE8}"/>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5" name="Footer Placeholder 4">
            <a:extLst>
              <a:ext uri="{FF2B5EF4-FFF2-40B4-BE49-F238E27FC236}">
                <a16:creationId xmlns:a16="http://schemas.microsoft.com/office/drawing/2014/main" id="{D6CBB77A-7727-D2A7-8A1D-EF2907866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9401C-B28B-0512-7559-8183E3547945}"/>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425288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D788E-78E5-CA25-A1E3-73166947FC9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BA7590C-ECCE-10EB-D96D-80F9B51C8F3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CAF8E9-0C54-D4CB-E0F2-14C86110633C}"/>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5" name="Footer Placeholder 4">
            <a:extLst>
              <a:ext uri="{FF2B5EF4-FFF2-40B4-BE49-F238E27FC236}">
                <a16:creationId xmlns:a16="http://schemas.microsoft.com/office/drawing/2014/main" id="{6136C7EF-1A37-0712-76EE-458CC11B8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1F8D4-04F7-1807-D154-26E8915D3CF5}"/>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230004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0FA82B-4795-0F8D-867A-09667D84A21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4C59AAD-9783-8F74-DC58-5C4F33287D8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DF1BEE-4CF4-5BE3-DC34-62AE74C5C97A}"/>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5" name="Footer Placeholder 4">
            <a:extLst>
              <a:ext uri="{FF2B5EF4-FFF2-40B4-BE49-F238E27FC236}">
                <a16:creationId xmlns:a16="http://schemas.microsoft.com/office/drawing/2014/main" id="{48093900-5C8B-1029-D7C1-AA6655D6C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CF3CA-79DA-2889-90EC-01FB6D04E794}"/>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299427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A09B-9EBA-3B86-83C7-6F7EBC1A65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828FB1-078E-E046-A1D6-BC9B727295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F83073-953B-2F16-A1A4-EC1E835873B5}"/>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5" name="Footer Placeholder 4">
            <a:extLst>
              <a:ext uri="{FF2B5EF4-FFF2-40B4-BE49-F238E27FC236}">
                <a16:creationId xmlns:a16="http://schemas.microsoft.com/office/drawing/2014/main" id="{060DDDBE-9B7E-F3C3-2A0E-E7E9E1CF7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668CD-6C3F-1936-9D01-2EE80A3F6D06}"/>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333928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EFB5-C0E5-0F37-94D0-93CC4200CF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A39836-107F-B84D-B711-9FDF3A7B2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9C4FBDD-3CC2-7D13-EB1A-AB5B3F142D5A}"/>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5" name="Footer Placeholder 4">
            <a:extLst>
              <a:ext uri="{FF2B5EF4-FFF2-40B4-BE49-F238E27FC236}">
                <a16:creationId xmlns:a16="http://schemas.microsoft.com/office/drawing/2014/main" id="{2A898F7D-F502-4F81-A0DF-B7F9EAA77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E1ABE-E2A3-65E4-0EF7-28B06A17CA34}"/>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249146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2640-0628-391E-834A-1D2FF27934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993FAF-18CD-5002-8198-C80B240073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6FBF3E-9380-0565-CD04-9E81CEA9B4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900DC9-0F5C-F108-B143-476832ED1F63}"/>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6" name="Footer Placeholder 5">
            <a:extLst>
              <a:ext uri="{FF2B5EF4-FFF2-40B4-BE49-F238E27FC236}">
                <a16:creationId xmlns:a16="http://schemas.microsoft.com/office/drawing/2014/main" id="{25267243-38DF-1284-C226-40BD73627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A60C9-114A-ADC2-068F-EA7850A5D36F}"/>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258718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0C6A-A9A5-E64E-FE74-27234632395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69B153-2F75-6A30-A4C4-B081E7029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DDBEB7-45ED-FB5C-A9EB-40066E35DD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4226B54-B151-3F8E-B854-26C37A798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524B2C0-25F6-0F17-2A27-A0627B99644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6F2F958-A101-6A2A-9ED1-1B81A3CFC331}"/>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8" name="Footer Placeholder 7">
            <a:extLst>
              <a:ext uri="{FF2B5EF4-FFF2-40B4-BE49-F238E27FC236}">
                <a16:creationId xmlns:a16="http://schemas.microsoft.com/office/drawing/2014/main" id="{64F0F4C3-0993-92A4-5235-985A4E3EA6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9D03F0-6A4A-CAAA-3166-E028941EF57D}"/>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239325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F39E-16FE-CE68-0156-DF1F2F8FA2D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385858-32CC-95D6-0C8C-142D80EF901F}"/>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4" name="Footer Placeholder 3">
            <a:extLst>
              <a:ext uri="{FF2B5EF4-FFF2-40B4-BE49-F238E27FC236}">
                <a16:creationId xmlns:a16="http://schemas.microsoft.com/office/drawing/2014/main" id="{696E5D1A-4EC0-909E-DA78-31DB4406E3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8530C4-6113-10AB-C9B1-3B1DC1A27CD7}"/>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160224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225D2-30B5-85F3-B177-B5EBEFA8EAA0}"/>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3" name="Footer Placeholder 2">
            <a:extLst>
              <a:ext uri="{FF2B5EF4-FFF2-40B4-BE49-F238E27FC236}">
                <a16:creationId xmlns:a16="http://schemas.microsoft.com/office/drawing/2014/main" id="{778BC72A-465C-704E-B8ED-B24302EEF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424023-5AC5-9B92-7275-864E70F54CD2}"/>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50593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819C-D3D7-9B9F-93DD-D662D069DC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F094528-0859-4AFE-D288-9B3BBFF466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DE670AC-74DF-CA73-8123-C2D1BF88E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77A81C-F082-9747-1E13-8A5F82B6F134}"/>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6" name="Footer Placeholder 5">
            <a:extLst>
              <a:ext uri="{FF2B5EF4-FFF2-40B4-BE49-F238E27FC236}">
                <a16:creationId xmlns:a16="http://schemas.microsoft.com/office/drawing/2014/main" id="{F1A055D5-BBF8-0FB3-2116-F22779B2C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8EEDEA-3CA8-79D0-6FB4-6B015BA96121}"/>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210964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B8E1-8F2B-3FA0-76B0-BCDA29F61A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CF5670-768E-2852-9D83-06A61BBCC4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F7DAF-A73B-D9DC-09EE-18573EB36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D60124-C5B5-5432-DCA8-3C117C13EF27}"/>
              </a:ext>
            </a:extLst>
          </p:cNvPr>
          <p:cNvSpPr>
            <a:spLocks noGrp="1"/>
          </p:cNvSpPr>
          <p:nvPr>
            <p:ph type="dt" sz="half" idx="10"/>
          </p:nvPr>
        </p:nvSpPr>
        <p:spPr/>
        <p:txBody>
          <a:bodyPr/>
          <a:lstStyle/>
          <a:p>
            <a:fld id="{01F75462-5629-9742-B768-D4A6F7CE5684}" type="datetimeFigureOut">
              <a:rPr lang="en-US" smtClean="0"/>
              <a:t>8/1/23</a:t>
            </a:fld>
            <a:endParaRPr lang="en-US"/>
          </a:p>
        </p:txBody>
      </p:sp>
      <p:sp>
        <p:nvSpPr>
          <p:cNvPr id="6" name="Footer Placeholder 5">
            <a:extLst>
              <a:ext uri="{FF2B5EF4-FFF2-40B4-BE49-F238E27FC236}">
                <a16:creationId xmlns:a16="http://schemas.microsoft.com/office/drawing/2014/main" id="{75F35E0B-3AF4-6609-3949-FE227F600E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CBD00C-BC87-1D64-CC41-5885EC98281B}"/>
              </a:ext>
            </a:extLst>
          </p:cNvPr>
          <p:cNvSpPr>
            <a:spLocks noGrp="1"/>
          </p:cNvSpPr>
          <p:nvPr>
            <p:ph type="sldNum" sz="quarter" idx="12"/>
          </p:nvPr>
        </p:nvSpPr>
        <p:spPr/>
        <p:txBody>
          <a:bodyPr/>
          <a:lstStyle/>
          <a:p>
            <a:fld id="{63A09757-27E4-444B-8945-F1CB2033F52D}" type="slidenum">
              <a:rPr lang="en-US" smtClean="0"/>
              <a:t>‹#›</a:t>
            </a:fld>
            <a:endParaRPr lang="en-US"/>
          </a:p>
        </p:txBody>
      </p:sp>
    </p:spTree>
    <p:extLst>
      <p:ext uri="{BB962C8B-B14F-4D97-AF65-F5344CB8AC3E}">
        <p14:creationId xmlns:p14="http://schemas.microsoft.com/office/powerpoint/2010/main" val="225120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EB74F-761E-B54D-AF4F-FEE44B932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894D1C0-DB22-3773-8D01-281693138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3BDE2E-CE7C-68EE-5A59-28F49D54A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75462-5629-9742-B768-D4A6F7CE5684}" type="datetimeFigureOut">
              <a:rPr lang="en-US" smtClean="0"/>
              <a:t>8/1/23</a:t>
            </a:fld>
            <a:endParaRPr lang="en-US"/>
          </a:p>
        </p:txBody>
      </p:sp>
      <p:sp>
        <p:nvSpPr>
          <p:cNvPr id="5" name="Footer Placeholder 4">
            <a:extLst>
              <a:ext uri="{FF2B5EF4-FFF2-40B4-BE49-F238E27FC236}">
                <a16:creationId xmlns:a16="http://schemas.microsoft.com/office/drawing/2014/main" id="{54E3C4C4-415F-BC3C-FBE7-BCC34908C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9801A3-FF02-AB39-A1E0-8457EA684A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09757-27E4-444B-8945-F1CB2033F52D}" type="slidenum">
              <a:rPr lang="en-US" smtClean="0"/>
              <a:t>‹#›</a:t>
            </a:fld>
            <a:endParaRPr lang="en-US"/>
          </a:p>
        </p:txBody>
      </p:sp>
    </p:spTree>
    <p:extLst>
      <p:ext uri="{BB962C8B-B14F-4D97-AF65-F5344CB8AC3E}">
        <p14:creationId xmlns:p14="http://schemas.microsoft.com/office/powerpoint/2010/main" val="4253157006"/>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hyperlink" Target="https://edstem.org/au/courses/12949/discussion/147482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inyurl.com/34b7j924" TargetMode="External"/><Relationship Id="rId2" Type="http://schemas.openxmlformats.org/officeDocument/2006/relationships/hyperlink" Target="https://canvas.sydney.edu.au/courses/53031/pages/assessment-information?module_item_id=2044451"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pPr marL="0" lvl="0" indent="0">
              <a:buNone/>
            </a:pPr>
            <a:r>
              <a:rPr lang="en-AU" sz="7200"/>
              <a:t>Welcome to INFO1112!</a:t>
            </a:r>
          </a:p>
        </p:txBody>
      </p:sp>
      <p:sp>
        <p:nvSpPr>
          <p:cNvPr id="3" name="Subtitle 2"/>
          <p:cNvSpPr>
            <a:spLocks noGrp="1"/>
          </p:cNvSpPr>
          <p:nvPr>
            <p:ph type="subTitle" idx="1"/>
          </p:nvPr>
        </p:nvSpPr>
        <p:spPr>
          <a:xfrm>
            <a:off x="1966912" y="5645150"/>
            <a:ext cx="8258176" cy="631825"/>
          </a:xfrm>
        </p:spPr>
        <p:txBody>
          <a:bodyPr anchor="ctr">
            <a:normAutofit/>
          </a:bodyPr>
          <a:lstStyle/>
          <a:p>
            <a:pPr marL="0" lvl="0" indent="0">
              <a:buNone/>
            </a:pPr>
            <a:r>
              <a:rPr lang="en-AU" sz="2800"/>
              <a:t>Tutorial 1</a:t>
            </a:r>
          </a:p>
        </p:txBody>
      </p:sp>
      <p:sp>
        <p:nvSpPr>
          <p:cNvPr id="30"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p:cNvSpPr>
            <a:spLocks noGrp="1"/>
          </p:cNvSpPr>
          <p:nvPr>
            <p:ph type="dt" sz="half" idx="10"/>
          </p:nvPr>
        </p:nvSpPr>
        <p:spPr>
          <a:xfrm>
            <a:off x="434163" y="6356350"/>
            <a:ext cx="1166037" cy="365125"/>
          </a:xfrm>
        </p:spPr>
        <p:txBody>
          <a:bodyPr>
            <a:normAutofit/>
          </a:bodyPr>
          <a:lstStyle/>
          <a:p>
            <a:pPr marL="0" lvl="0" indent="0">
              <a:spcAft>
                <a:spcPts val="600"/>
              </a:spcAft>
              <a:buNone/>
            </a:pPr>
            <a:r>
              <a:rPr lang="en-AU">
                <a:solidFill>
                  <a:schemeClr val="tx1">
                    <a:lumMod val="50000"/>
                    <a:lumOff val="50000"/>
                  </a:schemeClr>
                </a:solidFill>
              </a:rPr>
              <a:t>1 August,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pPr marL="0" lvl="0" indent="0">
              <a:buNone/>
            </a:pPr>
            <a:r>
              <a:rPr lang="en-AU" sz="3800"/>
              <a:t>1.3 – Character Representations</a:t>
            </a:r>
          </a:p>
        </p:txBody>
      </p:sp>
      <p:sp>
        <p:nvSpPr>
          <p:cNvPr id="2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73F60B38-2AEC-4658-AF5D-AA1414F87652}"/>
              </a:ext>
            </a:extLst>
          </p:cNvPr>
          <p:cNvGraphicFramePr>
            <a:graphicFrameLocks noGrp="1"/>
          </p:cNvGraphicFramePr>
          <p:nvPr>
            <p:ph idx="1"/>
            <p:extLst>
              <p:ext uri="{D42A27DB-BD31-4B8C-83A1-F6EECF244321}">
                <p14:modId xmlns:p14="http://schemas.microsoft.com/office/powerpoint/2010/main" val="639257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3733" y="548464"/>
            <a:ext cx="6798541" cy="1675623"/>
          </a:xfrm>
        </p:spPr>
        <p:txBody>
          <a:bodyPr anchor="b">
            <a:normAutofit/>
          </a:bodyPr>
          <a:lstStyle/>
          <a:p>
            <a:pPr marL="0" lvl="0" indent="0">
              <a:buNone/>
            </a:pPr>
            <a:r>
              <a:rPr lang="en-AU" sz="4000"/>
              <a:t>1.4 – Instructions</a:t>
            </a:r>
          </a:p>
        </p:txBody>
      </p:sp>
      <p:pic>
        <p:nvPicPr>
          <p:cNvPr id="5" name="Picture 4" descr="Programming data on computer monitor">
            <a:extLst>
              <a:ext uri="{FF2B5EF4-FFF2-40B4-BE49-F238E27FC236}">
                <a16:creationId xmlns:a16="http://schemas.microsoft.com/office/drawing/2014/main" id="{FF318B89-3B90-203D-E1DE-4C9566C7B8D3}"/>
              </a:ext>
            </a:extLst>
          </p:cNvPr>
          <p:cNvPicPr>
            <a:picLocks noChangeAspect="1"/>
          </p:cNvPicPr>
          <p:nvPr/>
        </p:nvPicPr>
        <p:blipFill rotWithShape="1">
          <a:blip r:embed="rId2"/>
          <a:srcRect l="34550" r="24605" b="-1"/>
          <a:stretch/>
        </p:blipFill>
        <p:spPr>
          <a:xfrm>
            <a:off x="1" y="10"/>
            <a:ext cx="4196496" cy="6857990"/>
          </a:xfrm>
          <a:prstGeom prst="rect">
            <a:avLst/>
          </a:prstGeom>
          <a:effectLst/>
        </p:spPr>
      </p:pic>
      <p:sp>
        <p:nvSpPr>
          <p:cNvPr id="3" name="Content Placeholder 2"/>
          <p:cNvSpPr>
            <a:spLocks noGrp="1"/>
          </p:cNvSpPr>
          <p:nvPr>
            <p:ph idx="1"/>
          </p:nvPr>
        </p:nvSpPr>
        <p:spPr>
          <a:xfrm>
            <a:off x="4553734" y="2409830"/>
            <a:ext cx="6798539" cy="3705217"/>
          </a:xfrm>
        </p:spPr>
        <p:txBody>
          <a:bodyPr>
            <a:normAutofit/>
          </a:bodyPr>
          <a:lstStyle/>
          <a:p>
            <a:pPr lvl="0"/>
            <a:r>
              <a:rPr lang="en-AU" sz="2000"/>
              <a:t>Programs represent sequence of instructions to be executed by computer processor</a:t>
            </a:r>
          </a:p>
          <a:p>
            <a:pPr lvl="0"/>
            <a:r>
              <a:rPr lang="en-AU" sz="2000"/>
              <a:t>Source code of programs are compiled and transformed into machine code to be loaded and executed</a:t>
            </a:r>
          </a:p>
          <a:p>
            <a:pPr lvl="0"/>
            <a:r>
              <a:rPr lang="en-AU" sz="2000"/>
              <a:t>Instructions are a sequence of bits, and often broken up into bytes</a:t>
            </a:r>
          </a:p>
          <a:p>
            <a:pPr lvl="1"/>
            <a:r>
              <a:rPr lang="en-AU" sz="2000"/>
              <a:t>Example instruction: </a:t>
            </a:r>
            <a:r>
              <a:rPr lang="en-AU" sz="2000">
                <a:latin typeface="Courier"/>
              </a:rPr>
              <a:t>01100100 10001100</a:t>
            </a:r>
          </a:p>
          <a:p>
            <a:pPr lvl="2"/>
            <a:r>
              <a:rPr lang="en-AU">
                <a:latin typeface="Courier"/>
              </a:rPr>
              <a:t>0110</a:t>
            </a:r>
            <a:r>
              <a:rPr lang="en-AU"/>
              <a:t> – add</a:t>
            </a:r>
          </a:p>
          <a:p>
            <a:pPr lvl="2"/>
            <a:r>
              <a:rPr lang="en-AU">
                <a:latin typeface="Courier"/>
              </a:rPr>
              <a:t>0100</a:t>
            </a:r>
            <a:r>
              <a:rPr lang="en-AU"/>
              <a:t> – address 4</a:t>
            </a:r>
          </a:p>
          <a:p>
            <a:pPr lvl="2"/>
            <a:r>
              <a:rPr lang="en-AU">
                <a:latin typeface="Courier"/>
              </a:rPr>
              <a:t>1000</a:t>
            </a:r>
            <a:r>
              <a:rPr lang="en-AU"/>
              <a:t> – address 8</a:t>
            </a:r>
          </a:p>
          <a:p>
            <a:pPr lvl="2"/>
            <a:r>
              <a:rPr lang="en-AU">
                <a:latin typeface="Courier"/>
              </a:rPr>
              <a:t>1100</a:t>
            </a:r>
            <a:r>
              <a:rPr lang="en-AU"/>
              <a:t> – address 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3733" y="548464"/>
            <a:ext cx="6798541" cy="1675623"/>
          </a:xfrm>
        </p:spPr>
        <p:txBody>
          <a:bodyPr anchor="b">
            <a:normAutofit/>
          </a:bodyPr>
          <a:lstStyle/>
          <a:p>
            <a:pPr marL="0" lvl="0" indent="0">
              <a:buNone/>
            </a:pPr>
            <a:r>
              <a:rPr lang="en-AU" sz="4000"/>
              <a:t>1.4 – Instructions</a:t>
            </a:r>
          </a:p>
        </p:txBody>
      </p:sp>
      <p:pic>
        <p:nvPicPr>
          <p:cNvPr id="6" name="Picture 5">
            <a:extLst>
              <a:ext uri="{FF2B5EF4-FFF2-40B4-BE49-F238E27FC236}">
                <a16:creationId xmlns:a16="http://schemas.microsoft.com/office/drawing/2014/main" id="{80E5F4F4-3684-BD2B-DB4D-6F962A7CD01C}"/>
              </a:ext>
            </a:extLst>
          </p:cNvPr>
          <p:cNvPicPr>
            <a:picLocks noChangeAspect="1"/>
          </p:cNvPicPr>
          <p:nvPr/>
        </p:nvPicPr>
        <p:blipFill rotWithShape="1">
          <a:blip r:embed="rId2"/>
          <a:srcRect l="19956" r="39352"/>
          <a:stretch/>
        </p:blipFill>
        <p:spPr>
          <a:xfrm>
            <a:off x="1" y="10"/>
            <a:ext cx="4196496" cy="6857990"/>
          </a:xfrm>
          <a:prstGeom prst="rect">
            <a:avLst/>
          </a:prstGeom>
          <a:effectLst/>
        </p:spPr>
      </p:pic>
      <p:graphicFrame>
        <p:nvGraphicFramePr>
          <p:cNvPr id="28" name="Content Placeholder 2">
            <a:extLst>
              <a:ext uri="{FF2B5EF4-FFF2-40B4-BE49-F238E27FC236}">
                <a16:creationId xmlns:a16="http://schemas.microsoft.com/office/drawing/2014/main" id="{5C0B03B5-7DE5-3998-CEBB-72043985A744}"/>
              </a:ext>
            </a:extLst>
          </p:cNvPr>
          <p:cNvGraphicFramePr>
            <a:graphicFrameLocks noGrp="1"/>
          </p:cNvGraphicFramePr>
          <p:nvPr>
            <p:ph idx="1"/>
            <p:extLst>
              <p:ext uri="{D42A27DB-BD31-4B8C-83A1-F6EECF244321}">
                <p14:modId xmlns:p14="http://schemas.microsoft.com/office/powerpoint/2010/main" val="3295412298"/>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pPr marL="0" lvl="0" indent="0">
              <a:buNone/>
            </a:pPr>
            <a:r>
              <a:rPr lang="en-AU" sz="5400"/>
              <a:t>1.5 – Operating Systems (OSs)</a:t>
            </a:r>
          </a:p>
        </p:txBody>
      </p:sp>
      <p:sp>
        <p:nvSpPr>
          <p:cNvPr id="2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48B5C8B-41AC-21EF-A464-CB7706F5CED9}"/>
              </a:ext>
            </a:extLst>
          </p:cNvPr>
          <p:cNvGraphicFramePr>
            <a:graphicFrameLocks noGrp="1"/>
          </p:cNvGraphicFramePr>
          <p:nvPr>
            <p:ph idx="1"/>
            <p:extLst>
              <p:ext uri="{D42A27DB-BD31-4B8C-83A1-F6EECF244321}">
                <p14:modId xmlns:p14="http://schemas.microsoft.com/office/powerpoint/2010/main" val="407731618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C2B9B-2475-64E3-1E25-96B072D1E57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Welcome to INFO1112 + Getting set up</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553E5-0402-18F6-A27A-7D7F53BD7CD8}"/>
              </a:ext>
            </a:extLst>
          </p:cNvPr>
          <p:cNvSpPr>
            <a:spLocks noGrp="1"/>
          </p:cNvSpPr>
          <p:nvPr>
            <p:ph idx="1"/>
          </p:nvPr>
        </p:nvSpPr>
        <p:spPr>
          <a:xfrm>
            <a:off x="1155548" y="2217344"/>
            <a:ext cx="9880893" cy="4225020"/>
          </a:xfrm>
        </p:spPr>
        <p:txBody>
          <a:bodyPr>
            <a:normAutofit/>
          </a:bodyPr>
          <a:lstStyle/>
          <a:p>
            <a:pPr marL="0" indent="0">
              <a:buNone/>
            </a:pPr>
            <a:r>
              <a:rPr lang="en-US" sz="1500" b="1" u="sng" dirty="0"/>
              <a:t>For our lab tasks, you will need to use a Unix-like System</a:t>
            </a:r>
          </a:p>
          <a:p>
            <a:r>
              <a:rPr lang="en-US" sz="1600" dirty="0"/>
              <a:t>If you have not set up a Unix shell yet, you should do it before the next tutorial!</a:t>
            </a:r>
          </a:p>
          <a:p>
            <a:pPr lvl="1"/>
            <a:r>
              <a:rPr lang="en-US" sz="1200" dirty="0"/>
              <a:t>Guide </a:t>
            </a:r>
            <a:r>
              <a:rPr lang="en-US" sz="1200" dirty="0">
                <a:hlinkClick r:id="rId2"/>
              </a:rPr>
              <a:t>https://edstem.org/au/courses/12949/discussion/1474826</a:t>
            </a:r>
            <a:endParaRPr lang="en-US" sz="1600" dirty="0"/>
          </a:p>
          <a:p>
            <a:r>
              <a:rPr lang="en-US" sz="1600" dirty="0"/>
              <a:t>If you do not have a Unix shell for this tutorial you can use the </a:t>
            </a:r>
            <a:r>
              <a:rPr lang="en-US" sz="1600" dirty="0" err="1"/>
              <a:t>Edstem</a:t>
            </a:r>
            <a:r>
              <a:rPr lang="en-US" sz="1600" dirty="0"/>
              <a:t> workspace to complete the work</a:t>
            </a:r>
          </a:p>
          <a:p>
            <a:r>
              <a:rPr lang="en-US" sz="1600" i="0" dirty="0"/>
              <a:t>If you are using a Lab computer you can follow these steps to login</a:t>
            </a:r>
          </a:p>
          <a:p>
            <a:pPr marL="457200" lvl="1" indent="0">
              <a:buNone/>
            </a:pPr>
            <a:r>
              <a:rPr lang="en-US" sz="1600" dirty="0"/>
              <a:t>1. If you see a grey login screen asking for your username, you’re all good, feel free to log in!</a:t>
            </a:r>
          </a:p>
          <a:p>
            <a:pPr marL="457200" lvl="1" indent="0">
              <a:buNone/>
            </a:pPr>
            <a:r>
              <a:rPr lang="en-US" sz="1600" i="0" dirty="0"/>
              <a:t>2. Otherwise:</a:t>
            </a:r>
          </a:p>
          <a:p>
            <a:pPr marL="914400" lvl="2" indent="0">
              <a:buNone/>
            </a:pPr>
            <a:r>
              <a:rPr lang="en-US" sz="1400" dirty="0"/>
              <a:t>2a </a:t>
            </a:r>
            <a:r>
              <a:rPr lang="en-US" sz="1400" i="0" dirty="0"/>
              <a:t>Restart the computer (you may have to press and hold the power button, and press it again if Windows says “power options are not available”)</a:t>
            </a:r>
          </a:p>
          <a:p>
            <a:pPr marL="914400" lvl="2" indent="0">
              <a:buNone/>
            </a:pPr>
            <a:r>
              <a:rPr lang="en-US" sz="1400" i="0" dirty="0"/>
              <a:t>2b As soon as you have restarted, start hitting the “down arrow” key on your keyboard</a:t>
            </a:r>
          </a:p>
          <a:p>
            <a:pPr marL="914400" lvl="2" indent="0">
              <a:buNone/>
            </a:pPr>
            <a:r>
              <a:rPr lang="en-US" sz="1400" i="0" dirty="0"/>
              <a:t>2c A screen will show up where you can select “Windows” or “CentOS”. Use your arrow keys to ensure “CentOS” is selected, then press Enter</a:t>
            </a:r>
          </a:p>
          <a:p>
            <a:pPr marL="457200" lvl="1" indent="0">
              <a:buNone/>
            </a:pPr>
            <a:r>
              <a:rPr lang="en-US" sz="1600" i="0" dirty="0"/>
              <a:t>3. Log in with your </a:t>
            </a:r>
            <a:r>
              <a:rPr lang="en-US" sz="1600" i="0" dirty="0" err="1"/>
              <a:t>UniKey</a:t>
            </a:r>
            <a:r>
              <a:rPr lang="en-US" sz="1600" i="0" dirty="0"/>
              <a:t> and Password</a:t>
            </a:r>
          </a:p>
          <a:p>
            <a:pPr marL="457200" lvl="1" indent="0">
              <a:buNone/>
            </a:pPr>
            <a:r>
              <a:rPr lang="en-US" sz="1600" i="0" dirty="0"/>
              <a:t>4. If the lab computer asks about Wi-Fi, click “Skip” in the top right (it is connected via Ethernet)</a:t>
            </a:r>
          </a:p>
          <a:p>
            <a:pPr marL="457200" lvl="1" indent="0">
              <a:buNone/>
            </a:pPr>
            <a:r>
              <a:rPr lang="en-US" sz="1600" i="0" dirty="0"/>
              <a:t>5. If you have any troubles, please let me know</a:t>
            </a:r>
            <a:endParaRPr lang="en-US" sz="1600" dirty="0"/>
          </a:p>
          <a:p>
            <a:pPr marL="457200" lvl="1" indent="0">
              <a:buNone/>
            </a:pPr>
            <a:endParaRPr lang="en-US" sz="1600" dirty="0"/>
          </a:p>
        </p:txBody>
      </p:sp>
    </p:spTree>
    <p:extLst>
      <p:ext uri="{BB962C8B-B14F-4D97-AF65-F5344CB8AC3E}">
        <p14:creationId xmlns:p14="http://schemas.microsoft.com/office/powerpoint/2010/main" val="300002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54E84-CDE9-80CB-CAA5-D57FF4E9E5B6}"/>
              </a:ext>
            </a:extLst>
          </p:cNvPr>
          <p:cNvSpPr>
            <a:spLocks noGrp="1"/>
          </p:cNvSpPr>
          <p:nvPr>
            <p:ph type="title"/>
          </p:nvPr>
        </p:nvSpPr>
        <p:spPr>
          <a:xfrm>
            <a:off x="630936" y="639520"/>
            <a:ext cx="3429000" cy="1719072"/>
          </a:xfrm>
        </p:spPr>
        <p:txBody>
          <a:bodyPr anchor="b">
            <a:normAutofit/>
          </a:bodyPr>
          <a:lstStyle/>
          <a:p>
            <a:r>
              <a:rPr lang="en-US" sz="4600"/>
              <a:t>Time Management</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B8FFEE-DD49-F372-BDDD-47170B016FA2}"/>
              </a:ext>
            </a:extLst>
          </p:cNvPr>
          <p:cNvSpPr>
            <a:spLocks noGrp="1"/>
          </p:cNvSpPr>
          <p:nvPr>
            <p:ph idx="1"/>
          </p:nvPr>
        </p:nvSpPr>
        <p:spPr>
          <a:xfrm>
            <a:off x="630936" y="2807208"/>
            <a:ext cx="3429000" cy="3410712"/>
          </a:xfrm>
        </p:spPr>
        <p:txBody>
          <a:bodyPr anchor="t">
            <a:normAutofit lnSpcReduction="10000"/>
          </a:bodyPr>
          <a:lstStyle/>
          <a:p>
            <a:r>
              <a:rPr lang="en-US" sz="1700" dirty="0"/>
              <a:t>In this Unit there will be a lot of deadlines to manage</a:t>
            </a:r>
          </a:p>
          <a:p>
            <a:r>
              <a:rPr lang="en-US" sz="1700" dirty="0"/>
              <a:t>Therefore, it is important to record all the deadlines right from the start so you will always know when your exams will be.</a:t>
            </a:r>
          </a:p>
          <a:p>
            <a:r>
              <a:rPr lang="en-US" sz="1700" dirty="0"/>
              <a:t>Assessment Information: </a:t>
            </a:r>
            <a:r>
              <a:rPr lang="en-US" sz="1700" dirty="0">
                <a:hlinkClick r:id="rId2"/>
              </a:rPr>
              <a:t>https://canvas.sydney.edu.au/courses/53031/pages/assessment-information?module_item_id=2044451</a:t>
            </a:r>
            <a:endParaRPr lang="en-US" sz="1700" dirty="0"/>
          </a:p>
          <a:p>
            <a:r>
              <a:rPr lang="en-US" sz="1700" dirty="0"/>
              <a:t>Example Time Management: </a:t>
            </a:r>
            <a:r>
              <a:rPr lang="en-US" sz="1700" dirty="0">
                <a:hlinkClick r:id="rId3"/>
              </a:rPr>
              <a:t>https://tinyurl.com/34b7j924</a:t>
            </a:r>
            <a:endParaRPr lang="en-US" sz="1700" dirty="0"/>
          </a:p>
          <a:p>
            <a:endParaRPr lang="en-US" sz="1700" dirty="0"/>
          </a:p>
        </p:txBody>
      </p:sp>
      <p:pic>
        <p:nvPicPr>
          <p:cNvPr id="5" name="Picture 4" descr="A screenshot of a computer program&#10;&#10;Description automatically generated">
            <a:extLst>
              <a:ext uri="{FF2B5EF4-FFF2-40B4-BE49-F238E27FC236}">
                <a16:creationId xmlns:a16="http://schemas.microsoft.com/office/drawing/2014/main" id="{58E4AAE7-8D29-A7EB-736B-7F46F88E513C}"/>
              </a:ext>
            </a:extLst>
          </p:cNvPr>
          <p:cNvPicPr>
            <a:picLocks noChangeAspect="1"/>
          </p:cNvPicPr>
          <p:nvPr/>
        </p:nvPicPr>
        <p:blipFill>
          <a:blip r:embed="rId4"/>
          <a:stretch>
            <a:fillRect/>
          </a:stretch>
        </p:blipFill>
        <p:spPr>
          <a:xfrm>
            <a:off x="4654296" y="1401032"/>
            <a:ext cx="6903720" cy="4055935"/>
          </a:xfrm>
          <a:prstGeom prst="rect">
            <a:avLst/>
          </a:prstGeom>
        </p:spPr>
      </p:pic>
    </p:spTree>
    <p:extLst>
      <p:ext uri="{BB962C8B-B14F-4D97-AF65-F5344CB8AC3E}">
        <p14:creationId xmlns:p14="http://schemas.microsoft.com/office/powerpoint/2010/main" val="198621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pPr marL="0" lvl="0" indent="0">
              <a:buNone/>
            </a:pPr>
            <a:r>
              <a:rPr lang="en-AU" sz="5400"/>
              <a:t>Lab exercises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0936" y="2660904"/>
                <a:ext cx="4818888" cy="3547872"/>
              </a:xfrm>
            </p:spPr>
            <p:txBody>
              <a:bodyPr anchor="t">
                <a:normAutofit/>
              </a:bodyPr>
              <a:lstStyle/>
              <a:p>
                <a:pPr lvl="0"/>
                <a:r>
                  <a:rPr lang="en-AU" sz="1400"/>
                  <a:t>Jump onto Canvas </a:t>
                </a:r>
                <a14:m>
                  <m:oMath xmlns:m="http://schemas.openxmlformats.org/officeDocument/2006/math">
                    <m:r>
                      <a:rPr lang="en-AU" sz="1400">
                        <a:latin typeface="Cambria Math" panose="02040503050406030204" pitchFamily="18" charset="0"/>
                      </a:rPr>
                      <m:t>→</m:t>
                    </m:r>
                  </m:oMath>
                </a14:m>
                <a:r>
                  <a:rPr lang="en-AU" sz="1400"/>
                  <a:t> Modules – under Week 1 you will find today’s lab sheet</a:t>
                </a:r>
              </a:p>
              <a:p>
                <a:pPr lvl="0"/>
                <a:r>
                  <a:rPr lang="en-AU" sz="1400"/>
                  <a:t>We will have some time to work on problems by ourselves</a:t>
                </a:r>
              </a:p>
              <a:p>
                <a:pPr lvl="1"/>
                <a:r>
                  <a:rPr lang="en-AU" sz="1400"/>
                  <a:t>Work through problems at your own pace</a:t>
                </a:r>
              </a:p>
              <a:p>
                <a:pPr lvl="1"/>
                <a:r>
                  <a:rPr lang="en-AU" sz="1400"/>
                  <a:t>Feel free to ask peers/me for help</a:t>
                </a:r>
              </a:p>
              <a:p>
                <a:pPr lvl="0"/>
                <a:r>
                  <a:rPr lang="en-AU" sz="1400"/>
                  <a:t>At certain points, I will go through a few of the questions as well</a:t>
                </a:r>
              </a:p>
              <a:p>
                <a:pPr lvl="0"/>
                <a:r>
                  <a:rPr lang="en-AU" sz="1400"/>
                  <a:t>After you have finished with lab exercises, you can move onto doing homework</a:t>
                </a:r>
              </a:p>
              <a:p>
                <a:pPr lvl="1"/>
                <a:r>
                  <a:rPr lang="en-AU" sz="1400"/>
                  <a:t>Please note: as homework is an </a:t>
                </a:r>
                <a:r>
                  <a:rPr lang="en-AU" sz="1400" b="1"/>
                  <a:t>assessed task</a:t>
                </a:r>
                <a:r>
                  <a:rPr lang="en-AU" sz="1400"/>
                  <a:t>, please only work on your own homework tasks individually</a:t>
                </a:r>
              </a:p>
              <a:p>
                <a:pPr lvl="0"/>
                <a:r>
                  <a:rPr lang="en-AU" sz="1400" b="1"/>
                  <a:t>Have fun!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0936" y="2660904"/>
                <a:ext cx="4818888" cy="3547872"/>
              </a:xfrm>
              <a:blipFill>
                <a:blip r:embed="rId2"/>
                <a:stretch>
                  <a:fillRect l="-262" t="-1068"/>
                </a:stretch>
              </a:blipFill>
            </p:spPr>
            <p:txBody>
              <a:bodyPr/>
              <a:lstStyle/>
              <a:p>
                <a:r>
                  <a:rPr lang="en-US">
                    <a:noFill/>
                  </a:rPr>
                  <a:t> </a:t>
                </a:r>
              </a:p>
            </p:txBody>
          </p:sp>
        </mc:Fallback>
      </mc:AlternateContent>
      <p:pic>
        <p:nvPicPr>
          <p:cNvPr id="7" name="Graphic 6" descr="Flask">
            <a:extLst>
              <a:ext uri="{FF2B5EF4-FFF2-40B4-BE49-F238E27FC236}">
                <a16:creationId xmlns:a16="http://schemas.microsoft.com/office/drawing/2014/main" id="{B01A31FA-B44B-57A5-924A-84FBC0788B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45810"/>
            <a:ext cx="5120561" cy="1325563"/>
          </a:xfrm>
        </p:spPr>
        <p:txBody>
          <a:bodyPr>
            <a:normAutofit/>
          </a:bodyPr>
          <a:lstStyle/>
          <a:p>
            <a:pPr marL="0" lvl="0" indent="0">
              <a:buNone/>
            </a:pPr>
            <a:r>
              <a:rPr dirty="0"/>
              <a:t>Acknowledgement of Country</a:t>
            </a:r>
          </a:p>
        </p:txBody>
      </p:sp>
      <p:sp>
        <p:nvSpPr>
          <p:cNvPr id="3" name="Content Placeholder 2"/>
          <p:cNvSpPr>
            <a:spLocks noGrp="1"/>
          </p:cNvSpPr>
          <p:nvPr>
            <p:ph idx="1"/>
          </p:nvPr>
        </p:nvSpPr>
        <p:spPr>
          <a:xfrm>
            <a:off x="838201" y="1825625"/>
            <a:ext cx="5092194" cy="4351338"/>
          </a:xfrm>
        </p:spPr>
        <p:txBody>
          <a:bodyPr>
            <a:normAutofit/>
          </a:bodyPr>
          <a:lstStyle/>
          <a:p>
            <a:pPr marL="0" lvl="0" indent="0">
              <a:buNone/>
            </a:pPr>
            <a:r>
              <a:rPr lang="en-AU" sz="2400"/>
              <a:t>I would like to acknowledge the Traditional Owners of the land on which we meet today, the Gadigal People of the Eora Nation, and pay my respects to Elders past, present and emerging.</a:t>
            </a:r>
          </a:p>
          <a:p>
            <a:pPr marL="0" lvl="0" indent="0">
              <a:buNone/>
            </a:pPr>
            <a:r>
              <a:rPr lang="en-AU" sz="2400"/>
              <a:t>I’d like to pay my respects their continuing connection to land, water and culture.</a:t>
            </a:r>
          </a:p>
          <a:p>
            <a:pPr marL="0" lvl="0" indent="0">
              <a:buNone/>
            </a:pPr>
            <a:r>
              <a:rPr lang="en-AU" sz="2400"/>
              <a:t>I’d like to acknowledge any First Nations people who may be present today.</a:t>
            </a:r>
          </a:p>
        </p:txBody>
      </p:sp>
      <p:sp>
        <p:nvSpPr>
          <p:cNvPr id="1037" name="Oval 103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01369C51-2568-9A01-CE71-7FD74525BA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27" r="15429" b="-1"/>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1039" name="Arc 103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033E9EC1-66A0-8985-508C-38DBC38535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11" r="14888"/>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pPr marL="0" lvl="0" indent="0">
              <a:buNone/>
            </a:pPr>
            <a:r>
              <a:rPr dirty="0"/>
              <a:t>About me</a:t>
            </a:r>
          </a:p>
        </p:txBody>
      </p:sp>
      <p:sp>
        <p:nvSpPr>
          <p:cNvPr id="3" name="Content Placeholder 2"/>
          <p:cNvSpPr>
            <a:spLocks noGrp="1"/>
          </p:cNvSpPr>
          <p:nvPr>
            <p:ph idx="1"/>
          </p:nvPr>
        </p:nvSpPr>
        <p:spPr>
          <a:xfrm>
            <a:off x="838200" y="1825625"/>
            <a:ext cx="5393361" cy="4351338"/>
          </a:xfrm>
        </p:spPr>
        <p:txBody>
          <a:bodyPr>
            <a:normAutofit/>
          </a:bodyPr>
          <a:lstStyle/>
          <a:p>
            <a:pPr lvl="0"/>
            <a:r>
              <a:rPr lang="en-AU" dirty="0"/>
              <a:t>Name: Ashton Liu</a:t>
            </a:r>
          </a:p>
          <a:p>
            <a:pPr lvl="0"/>
            <a:r>
              <a:rPr lang="en-AU" dirty="0"/>
              <a:t>Degree: Bachelor of Advanced Computing/Bachelor of Commerce</a:t>
            </a:r>
          </a:p>
          <a:p>
            <a:pPr lvl="0"/>
            <a:r>
              <a:rPr lang="en-AU" dirty="0"/>
              <a:t>Majors: Computer Science/Finance</a:t>
            </a:r>
          </a:p>
          <a:p>
            <a:pPr lvl="0"/>
            <a:r>
              <a:rPr lang="en-AU" dirty="0"/>
              <a:t>Hobbies: Games, Sport, Philosophy</a:t>
            </a:r>
          </a:p>
          <a:p>
            <a:pPr lvl="0"/>
            <a:endParaRPr lang="en-AU" dirty="0"/>
          </a:p>
        </p:txBody>
      </p:sp>
      <p:pic>
        <p:nvPicPr>
          <p:cNvPr id="5" name="Picture 4" descr="CPU with binary numbers and blueprint">
            <a:extLst>
              <a:ext uri="{FF2B5EF4-FFF2-40B4-BE49-F238E27FC236}">
                <a16:creationId xmlns:a16="http://schemas.microsoft.com/office/drawing/2014/main" id="{E63151EB-F316-F82C-3920-AE7FEFF0350F}"/>
              </a:ext>
            </a:extLst>
          </p:cNvPr>
          <p:cNvPicPr>
            <a:picLocks noChangeAspect="1"/>
          </p:cNvPicPr>
          <p:nvPr/>
        </p:nvPicPr>
        <p:blipFill rotWithShape="1">
          <a:blip r:embed="rId2"/>
          <a:srcRect l="24455" r="19297"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967" y="675564"/>
            <a:ext cx="3609833" cy="5204085"/>
          </a:xfrm>
        </p:spPr>
        <p:txBody>
          <a:bodyPr>
            <a:normAutofit/>
          </a:bodyPr>
          <a:lstStyle/>
          <a:p>
            <a:pPr marL="0" lvl="0" indent="0">
              <a:buNone/>
            </a:pPr>
            <a:r>
              <a:rPr dirty="0"/>
              <a:t>Get to know time</a:t>
            </a:r>
            <a:r>
              <a:rPr lang="en-AU" dirty="0"/>
              <a:t> (and attendance)!</a:t>
            </a:r>
            <a:endParaRPr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0318361-DFBE-8726-884B-EBD19595C040}"/>
              </a:ext>
            </a:extLst>
          </p:cNvPr>
          <p:cNvGraphicFramePr>
            <a:graphicFrameLocks noGrp="1"/>
          </p:cNvGraphicFramePr>
          <p:nvPr>
            <p:ph idx="1"/>
            <p:extLst>
              <p:ext uri="{D42A27DB-BD31-4B8C-83A1-F6EECF244321}">
                <p14:modId xmlns:p14="http://schemas.microsoft.com/office/powerpoint/2010/main" val="2842074285"/>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pPr marL="0" lvl="0" indent="0">
              <a:buNone/>
            </a:pPr>
            <a:r>
              <a:rPr lang="en-AU" sz="5400"/>
              <a:t>Welcome to INFO1112!</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pPr lvl="0"/>
            <a:r>
              <a:rPr lang="en-AU" sz="2200"/>
              <a:t>Broad unit of study covering many topics about computing</a:t>
            </a:r>
          </a:p>
          <a:p>
            <a:pPr lvl="0"/>
            <a:r>
              <a:rPr lang="en-AU" sz="2200"/>
              <a:t>Opportunity to develop skills in operating systems, computer design, networking, coding</a:t>
            </a:r>
          </a:p>
          <a:p>
            <a:pPr lvl="0"/>
            <a:r>
              <a:rPr lang="en-AU" sz="2200"/>
              <a:t>A lot of information will come up in a lot of majors later on!</a:t>
            </a:r>
          </a:p>
        </p:txBody>
      </p:sp>
      <p:pic>
        <p:nvPicPr>
          <p:cNvPr id="5" name="Picture 4" descr="Sphere of mesh and nodes">
            <a:extLst>
              <a:ext uri="{FF2B5EF4-FFF2-40B4-BE49-F238E27FC236}">
                <a16:creationId xmlns:a16="http://schemas.microsoft.com/office/drawing/2014/main" id="{5483A8B1-D89B-2FE5-DD55-C430C3249D9E}"/>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640080"/>
            <a:ext cx="6894576" cy="3566160"/>
          </a:xfrm>
        </p:spPr>
        <p:txBody>
          <a:bodyPr vert="horz" lIns="91440" tIns="45720" rIns="91440" bIns="45720" rtlCol="0" anchor="b">
            <a:normAutofit/>
          </a:bodyPr>
          <a:lstStyle/>
          <a:p>
            <a:pPr marL="0" lvl="0" indent="0"/>
            <a:r>
              <a:rPr lang="en-US" sz="6600"/>
              <a:t>Brief summary of this week’s content</a:t>
            </a:r>
          </a:p>
        </p:txBody>
      </p:sp>
      <p:pic>
        <p:nvPicPr>
          <p:cNvPr id="4" name="Picture 3" descr="Pen placed on top of a signature line">
            <a:extLst>
              <a:ext uri="{FF2B5EF4-FFF2-40B4-BE49-F238E27FC236}">
                <a16:creationId xmlns:a16="http://schemas.microsoft.com/office/drawing/2014/main" id="{00E290D9-87F1-CD5F-6F2F-48D32B3EB3F1}"/>
              </a:ext>
            </a:extLst>
          </p:cNvPr>
          <p:cNvPicPr>
            <a:picLocks noChangeAspect="1"/>
          </p:cNvPicPr>
          <p:nvPr/>
        </p:nvPicPr>
        <p:blipFill rotWithShape="1">
          <a:blip r:embed="rId2"/>
          <a:srcRect l="55238" r="5344"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1.1 – Binary Numbers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lvl="0"/>
                <a:r>
                  <a:rPr lang="en-AU" dirty="0"/>
                  <a:t>Basic structure of computer instruction are a series of switches that can be on/off</a:t>
                </a:r>
              </a:p>
              <a:p>
                <a:pPr lvl="0"/>
                <a:r>
                  <a:rPr lang="en-AU" dirty="0"/>
                  <a:t>Most computers cannot store decimal numbers – must be represented as binary</a:t>
                </a:r>
              </a:p>
              <a:p>
                <a:pPr lvl="0"/>
                <a:r>
                  <a:rPr lang="en-AU" dirty="0"/>
                  <a:t>For base 10 (decimal) numbers, value of number is obtained by multiplying digit by </a:t>
                </a:r>
                <a14:m>
                  <m:oMath xmlns:m="http://schemas.openxmlformats.org/officeDocument/2006/math">
                    <m:sSup>
                      <m:sSupPr>
                        <m:ctrlPr>
                          <a:rPr lang="ar-AE" i="1">
                            <a:latin typeface="Cambria Math" panose="02040503050406030204" pitchFamily="18" charset="0"/>
                          </a:rPr>
                        </m:ctrlPr>
                      </m:sSupPr>
                      <m:e>
                        <m:r>
                          <a:rPr lang="ar-AE">
                            <a:latin typeface="Cambria Math" panose="02040503050406030204" pitchFamily="18" charset="0"/>
                          </a:rPr>
                          <m:t>10</m:t>
                        </m:r>
                      </m:e>
                      <m:sup>
                        <m:d>
                          <m:dPr>
                            <m:ctrlPr>
                              <a:rPr lang="ar-AE" i="1">
                                <a:latin typeface="Cambria Math" panose="02040503050406030204" pitchFamily="18" charset="0"/>
                              </a:rPr>
                            </m:ctrlPr>
                          </m:dPr>
                          <m:e>
                            <m:r>
                              <m:rPr>
                                <m:nor/>
                              </m:rPr>
                              <a:rPr lang="en-AU"/>
                              <m:t>position</m:t>
                            </m:r>
                            <m:r>
                              <a:rPr lang="en-AU">
                                <a:latin typeface="Cambria Math" panose="02040503050406030204" pitchFamily="18" charset="0"/>
                              </a:rPr>
                              <m:t>−1</m:t>
                            </m:r>
                          </m:e>
                        </m:d>
                      </m:sup>
                    </m:sSup>
                  </m:oMath>
                </a14:m>
                <a:endParaRPr lang="ar-AE" dirty="0"/>
              </a:p>
              <a:p>
                <a:pPr lvl="1"/>
                <a:r>
                  <a:rPr lang="en-AU" dirty="0"/>
                  <a:t>Count of position begins from right </a:t>
                </a:r>
                <a14:m>
                  <m:oMath xmlns:m="http://schemas.openxmlformats.org/officeDocument/2006/math">
                    <m:r>
                      <a:rPr lang="en-AU">
                        <a:latin typeface="Cambria Math" panose="02040503050406030204" pitchFamily="18" charset="0"/>
                      </a:rPr>
                      <m:t>→</m:t>
                    </m:r>
                  </m:oMath>
                </a14:m>
                <a:r>
                  <a:rPr lang="en-AU" dirty="0"/>
                  <a:t> left</a:t>
                </a:r>
              </a:p>
              <a:p>
                <a:pPr lvl="1"/>
                <a:r>
                  <a:rPr lang="en-AU" dirty="0"/>
                  <a:t>E.g. </a:t>
                </a:r>
                <a14:m>
                  <m:oMath xmlns:m="http://schemas.openxmlformats.org/officeDocument/2006/math">
                    <m:r>
                      <a:rPr lang="en-AU">
                        <a:latin typeface="Cambria Math" panose="02040503050406030204" pitchFamily="18" charset="0"/>
                      </a:rPr>
                      <m:t>34593=</m:t>
                    </m:r>
                    <m:d>
                      <m:dPr>
                        <m:ctrlPr>
                          <a:rPr lang="ar-AE" i="1">
                            <a:latin typeface="Cambria Math" panose="02040503050406030204" pitchFamily="18" charset="0"/>
                          </a:rPr>
                        </m:ctrlPr>
                      </m:dPr>
                      <m:e>
                        <m:r>
                          <a:rPr lang="ar-AE">
                            <a:latin typeface="Cambria Math" panose="02040503050406030204" pitchFamily="18" charset="0"/>
                          </a:rPr>
                          <m:t>3</m:t>
                        </m:r>
                        <m:r>
                          <a:rPr lang="ar-AE"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10</m:t>
                            </m:r>
                          </m:e>
                          <m:sup>
                            <m:r>
                              <a:rPr lang="ar-AE">
                                <a:latin typeface="Cambria Math" panose="02040503050406030204" pitchFamily="18" charset="0"/>
                              </a:rPr>
                              <m:t>4</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4</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10</m:t>
                            </m:r>
                          </m:e>
                          <m:sup>
                            <m:r>
                              <a:rPr lang="ar-AE">
                                <a:latin typeface="Cambria Math" panose="02040503050406030204" pitchFamily="18" charset="0"/>
                              </a:rPr>
                              <m:t>3</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5</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10</m:t>
                            </m:r>
                          </m:e>
                          <m:sup>
                            <m:r>
                              <a:rPr lang="ar-AE">
                                <a:latin typeface="Cambria Math" panose="02040503050406030204" pitchFamily="18" charset="0"/>
                              </a:rPr>
                              <m:t>2</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9</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10</m:t>
                            </m:r>
                          </m:e>
                          <m:sup>
                            <m:r>
                              <a:rPr lang="ar-AE">
                                <a:latin typeface="Cambria Math" panose="02040503050406030204" pitchFamily="18" charset="0"/>
                              </a:rPr>
                              <m:t>1</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3</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10</m:t>
                            </m:r>
                          </m:e>
                          <m:sup>
                            <m:r>
                              <a:rPr lang="ar-AE">
                                <a:latin typeface="Cambria Math" panose="02040503050406030204" pitchFamily="18" charset="0"/>
                              </a:rPr>
                              <m:t>0</m:t>
                            </m:r>
                          </m:sup>
                        </m:sSup>
                      </m:e>
                    </m:d>
                  </m:oMath>
                </a14:m>
                <a:endParaRPr lang="ar-AE" dirty="0"/>
              </a:p>
              <a:p>
                <a:pPr lvl="0"/>
                <a:r>
                  <a:rPr lang="en-AU" dirty="0"/>
                  <a:t>Base 2 (binary) numbers have similar concept – but instead multiply each digit by </a:t>
                </a:r>
                <a14:m>
                  <m:oMath xmlns:m="http://schemas.openxmlformats.org/officeDocument/2006/math">
                    <m:sSup>
                      <m:sSupPr>
                        <m:ctrlPr>
                          <a:rPr lang="ar-AE" i="1">
                            <a:latin typeface="Cambria Math" panose="02040503050406030204" pitchFamily="18" charset="0"/>
                          </a:rPr>
                        </m:ctrlPr>
                      </m:sSupPr>
                      <m:e>
                        <m:r>
                          <a:rPr lang="ar-AE">
                            <a:latin typeface="Cambria Math" panose="02040503050406030204" pitchFamily="18" charset="0"/>
                          </a:rPr>
                          <m:t>2</m:t>
                        </m:r>
                      </m:e>
                      <m:sup>
                        <m:d>
                          <m:dPr>
                            <m:ctrlPr>
                              <a:rPr lang="ar-AE" i="1">
                                <a:latin typeface="Cambria Math" panose="02040503050406030204" pitchFamily="18" charset="0"/>
                              </a:rPr>
                            </m:ctrlPr>
                          </m:dPr>
                          <m:e>
                            <m:r>
                              <m:rPr>
                                <m:nor/>
                              </m:rPr>
                              <a:rPr lang="en-AU"/>
                              <m:t>position</m:t>
                            </m:r>
                            <m:r>
                              <a:rPr lang="en-AU">
                                <a:latin typeface="Cambria Math" panose="02040503050406030204" pitchFamily="18" charset="0"/>
                              </a:rPr>
                              <m:t>−1</m:t>
                            </m:r>
                          </m:e>
                        </m:d>
                      </m:sup>
                    </m:sSup>
                  </m:oMath>
                </a14:m>
                <a:endParaRPr lang="ar-AE" dirty="0"/>
              </a:p>
              <a:p>
                <a:pPr lvl="1"/>
                <a:r>
                  <a:rPr lang="en-AU" dirty="0"/>
                  <a:t>E.g. </a:t>
                </a:r>
                <a14:m>
                  <m:oMath xmlns:m="http://schemas.openxmlformats.org/officeDocument/2006/math">
                    <m:r>
                      <a:rPr lang="en-AU">
                        <a:latin typeface="Cambria Math" panose="02040503050406030204" pitchFamily="18" charset="0"/>
                      </a:rPr>
                      <m:t>10110=</m:t>
                    </m:r>
                    <m:d>
                      <m:dPr>
                        <m:ctrlPr>
                          <a:rPr lang="ar-AE" i="1">
                            <a:latin typeface="Cambria Math" panose="02040503050406030204" pitchFamily="18" charset="0"/>
                          </a:rPr>
                        </m:ctrlPr>
                      </m:dPr>
                      <m:e>
                        <m:r>
                          <a:rPr lang="ar-AE">
                            <a:latin typeface="Cambria Math" panose="02040503050406030204" pitchFamily="18" charset="0"/>
                          </a:rPr>
                          <m:t>1</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2</m:t>
                            </m:r>
                          </m:e>
                          <m:sup>
                            <m:r>
                              <a:rPr lang="ar-AE">
                                <a:latin typeface="Cambria Math" panose="02040503050406030204" pitchFamily="18" charset="0"/>
                              </a:rPr>
                              <m:t>4</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0</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2</m:t>
                            </m:r>
                          </m:e>
                          <m:sup>
                            <m:r>
                              <a:rPr lang="ar-AE">
                                <a:latin typeface="Cambria Math" panose="02040503050406030204" pitchFamily="18" charset="0"/>
                              </a:rPr>
                              <m:t>3</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2</m:t>
                            </m:r>
                          </m:e>
                          <m:sup>
                            <m:r>
                              <a:rPr lang="ar-AE">
                                <a:latin typeface="Cambria Math" panose="02040503050406030204" pitchFamily="18" charset="0"/>
                              </a:rPr>
                              <m:t>2</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2</m:t>
                            </m:r>
                          </m:e>
                          <m:sup>
                            <m:r>
                              <a:rPr lang="ar-AE">
                                <a:latin typeface="Cambria Math" panose="02040503050406030204" pitchFamily="18" charset="0"/>
                              </a:rPr>
                              <m:t>1</m:t>
                            </m:r>
                          </m:sup>
                        </m:sSup>
                      </m:e>
                    </m:d>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0</m:t>
                        </m:r>
                        <m:r>
                          <a:rPr lang="en-AU" b="0" i="1" smtClean="0">
                            <a:latin typeface="Cambria Math" panose="02040503050406030204" pitchFamily="18" charset="0"/>
                          </a:rPr>
                          <m:t> </m:t>
                        </m:r>
                        <m:r>
                          <a:rPr lang="ar-AE">
                            <a:latin typeface="Cambria Math" panose="02040503050406030204" pitchFamily="18" charset="0"/>
                          </a:rPr>
                          <m:t>×</m:t>
                        </m:r>
                        <m:r>
                          <a:rPr lang="en-AU" b="0" i="1" smtClean="0">
                            <a:latin typeface="Cambria Math" panose="02040503050406030204" pitchFamily="18" charset="0"/>
                          </a:rPr>
                          <m:t> </m:t>
                        </m:r>
                        <m:sSup>
                          <m:sSupPr>
                            <m:ctrlPr>
                              <a:rPr lang="ar-AE" i="1">
                                <a:latin typeface="Cambria Math" panose="02040503050406030204" pitchFamily="18" charset="0"/>
                              </a:rPr>
                            </m:ctrlPr>
                          </m:sSupPr>
                          <m:e>
                            <m:r>
                              <a:rPr lang="ar-AE">
                                <a:latin typeface="Cambria Math" panose="02040503050406030204" pitchFamily="18" charset="0"/>
                              </a:rPr>
                              <m:t>2</m:t>
                            </m:r>
                          </m:e>
                          <m:sup>
                            <m:r>
                              <a:rPr lang="ar-AE">
                                <a:latin typeface="Cambria Math" panose="02040503050406030204" pitchFamily="18" charset="0"/>
                              </a:rPr>
                              <m:t>0</m:t>
                            </m:r>
                          </m:sup>
                        </m:sSup>
                      </m:e>
                    </m:d>
                  </m:oMath>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616" r="-844"/>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0"/>
            <a:ext cx="5323715" cy="1642970"/>
          </a:xfrm>
        </p:spPr>
        <p:txBody>
          <a:bodyPr anchor="b">
            <a:normAutofit/>
          </a:bodyPr>
          <a:lstStyle/>
          <a:p>
            <a:pPr marL="0" lvl="0" indent="0">
              <a:buNone/>
            </a:pPr>
            <a:r>
              <a:rPr lang="en-AU" sz="4000"/>
              <a:t>1.1 – Binary Numbers</a:t>
            </a:r>
          </a:p>
        </p:txBody>
      </p:sp>
      <p:sp>
        <p:nvSpPr>
          <p:cNvPr id="3" name="Content Placeholder 2"/>
          <p:cNvSpPr>
            <a:spLocks noGrp="1"/>
          </p:cNvSpPr>
          <p:nvPr>
            <p:ph idx="1"/>
          </p:nvPr>
        </p:nvSpPr>
        <p:spPr>
          <a:xfrm>
            <a:off x="1144923" y="2405894"/>
            <a:ext cx="5315189" cy="3535083"/>
          </a:xfrm>
        </p:spPr>
        <p:txBody>
          <a:bodyPr anchor="t">
            <a:normAutofit/>
          </a:bodyPr>
          <a:lstStyle/>
          <a:p>
            <a:pPr lvl="0"/>
            <a:r>
              <a:rPr lang="en-AU" sz="2000"/>
              <a:t>Hexadecimal (base 16) numbers can be used to save space when writing binary numbers</a:t>
            </a:r>
          </a:p>
          <a:p>
            <a:pPr lvl="1"/>
            <a:r>
              <a:rPr lang="en-AU" sz="2000"/>
              <a:t>Group binary number into groups of 4 bits from right to left (pad with 0s on leftmost group if needed)</a:t>
            </a:r>
          </a:p>
          <a:p>
            <a:pPr lvl="1"/>
            <a:r>
              <a:rPr lang="en-AU" sz="2000"/>
              <a:t>Change each group into corresponding hexadecimal digit based on its numerical value</a:t>
            </a:r>
          </a:p>
          <a:p>
            <a:pPr lvl="0"/>
            <a:r>
              <a:rPr lang="en-AU" sz="2000"/>
              <a:t>Doesn’t save space in computer, but can be more compact + easier to read for humans</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B652E952-F102-2171-8BCD-A8A523520518}"/>
              </a:ext>
            </a:extLst>
          </p:cNvPr>
          <p:cNvGraphicFramePr>
            <a:graphicFrameLocks noGrp="1"/>
          </p:cNvGraphicFramePr>
          <p:nvPr>
            <p:extLst>
              <p:ext uri="{D42A27DB-BD31-4B8C-83A1-F6EECF244321}">
                <p14:modId xmlns:p14="http://schemas.microsoft.com/office/powerpoint/2010/main" val="1164987445"/>
              </p:ext>
            </p:extLst>
          </p:nvPr>
        </p:nvGraphicFramePr>
        <p:xfrm>
          <a:off x="7422181" y="909081"/>
          <a:ext cx="3478104" cy="5071746"/>
        </p:xfrm>
        <a:graphic>
          <a:graphicData uri="http://schemas.openxmlformats.org/drawingml/2006/table">
            <a:tbl>
              <a:tblPr firstRow="1" bandRow="1">
                <a:tableStyleId>{5C22544A-7EE6-4342-B048-85BDC9FD1C3A}</a:tableStyleId>
              </a:tblPr>
              <a:tblGrid>
                <a:gridCol w="1091819">
                  <a:extLst>
                    <a:ext uri="{9D8B030D-6E8A-4147-A177-3AD203B41FA5}">
                      <a16:colId xmlns:a16="http://schemas.microsoft.com/office/drawing/2014/main" val="4278646569"/>
                    </a:ext>
                  </a:extLst>
                </a:gridCol>
                <a:gridCol w="1275008">
                  <a:extLst>
                    <a:ext uri="{9D8B030D-6E8A-4147-A177-3AD203B41FA5}">
                      <a16:colId xmlns:a16="http://schemas.microsoft.com/office/drawing/2014/main" val="2998083993"/>
                    </a:ext>
                  </a:extLst>
                </a:gridCol>
                <a:gridCol w="1111277">
                  <a:extLst>
                    <a:ext uri="{9D8B030D-6E8A-4147-A177-3AD203B41FA5}">
                      <a16:colId xmlns:a16="http://schemas.microsoft.com/office/drawing/2014/main" val="3453545744"/>
                    </a:ext>
                  </a:extLst>
                </a:gridCol>
              </a:tblGrid>
              <a:tr h="298338">
                <a:tc>
                  <a:txBody>
                    <a:bodyPr/>
                    <a:lstStyle/>
                    <a:p>
                      <a:r>
                        <a:rPr lang="en-US" sz="1300"/>
                        <a:t>Binary</a:t>
                      </a:r>
                    </a:p>
                  </a:txBody>
                  <a:tcPr marL="65388" marR="65388" marT="32695" marB="32695"/>
                </a:tc>
                <a:tc>
                  <a:txBody>
                    <a:bodyPr/>
                    <a:lstStyle/>
                    <a:p>
                      <a:r>
                        <a:rPr lang="en-US" sz="1300"/>
                        <a:t>Decimal</a:t>
                      </a:r>
                    </a:p>
                  </a:txBody>
                  <a:tcPr marL="65388" marR="65388" marT="32695" marB="32695"/>
                </a:tc>
                <a:tc>
                  <a:txBody>
                    <a:bodyPr/>
                    <a:lstStyle/>
                    <a:p>
                      <a:r>
                        <a:rPr lang="en-US" sz="1300"/>
                        <a:t>Hexadecimal</a:t>
                      </a:r>
                    </a:p>
                  </a:txBody>
                  <a:tcPr marL="65388" marR="65388" marT="32695" marB="32695"/>
                </a:tc>
                <a:extLst>
                  <a:ext uri="{0D108BD9-81ED-4DB2-BD59-A6C34878D82A}">
                    <a16:rowId xmlns:a16="http://schemas.microsoft.com/office/drawing/2014/main" val="2052637084"/>
                  </a:ext>
                </a:extLst>
              </a:tr>
              <a:tr h="298338">
                <a:tc>
                  <a:txBody>
                    <a:bodyPr/>
                    <a:lstStyle/>
                    <a:p>
                      <a:r>
                        <a:rPr lang="en-US" sz="1300"/>
                        <a:t>0000</a:t>
                      </a:r>
                    </a:p>
                  </a:txBody>
                  <a:tcPr marL="65388" marR="65388" marT="32695" marB="32695"/>
                </a:tc>
                <a:tc>
                  <a:txBody>
                    <a:bodyPr/>
                    <a:lstStyle/>
                    <a:p>
                      <a:r>
                        <a:rPr lang="en-US" sz="1300"/>
                        <a:t>0</a:t>
                      </a:r>
                    </a:p>
                  </a:txBody>
                  <a:tcPr marL="65388" marR="65388" marT="32695" marB="32695"/>
                </a:tc>
                <a:tc>
                  <a:txBody>
                    <a:bodyPr/>
                    <a:lstStyle/>
                    <a:p>
                      <a:r>
                        <a:rPr lang="en-US" sz="1300"/>
                        <a:t>0</a:t>
                      </a:r>
                    </a:p>
                  </a:txBody>
                  <a:tcPr marL="65388" marR="65388" marT="32695" marB="32695"/>
                </a:tc>
                <a:extLst>
                  <a:ext uri="{0D108BD9-81ED-4DB2-BD59-A6C34878D82A}">
                    <a16:rowId xmlns:a16="http://schemas.microsoft.com/office/drawing/2014/main" val="474721768"/>
                  </a:ext>
                </a:extLst>
              </a:tr>
              <a:tr h="298338">
                <a:tc>
                  <a:txBody>
                    <a:bodyPr/>
                    <a:lstStyle/>
                    <a:p>
                      <a:r>
                        <a:rPr lang="en-US" sz="1300"/>
                        <a:t>0001</a:t>
                      </a:r>
                    </a:p>
                  </a:txBody>
                  <a:tcPr marL="65388" marR="65388" marT="32695" marB="32695"/>
                </a:tc>
                <a:tc>
                  <a:txBody>
                    <a:bodyPr/>
                    <a:lstStyle/>
                    <a:p>
                      <a:r>
                        <a:rPr lang="en-US" sz="1300"/>
                        <a:t>1</a:t>
                      </a:r>
                    </a:p>
                  </a:txBody>
                  <a:tcPr marL="65388" marR="65388" marT="32695" marB="32695"/>
                </a:tc>
                <a:tc>
                  <a:txBody>
                    <a:bodyPr/>
                    <a:lstStyle/>
                    <a:p>
                      <a:r>
                        <a:rPr lang="en-US" sz="1300"/>
                        <a:t>1</a:t>
                      </a:r>
                    </a:p>
                  </a:txBody>
                  <a:tcPr marL="65388" marR="65388" marT="32695" marB="32695"/>
                </a:tc>
                <a:extLst>
                  <a:ext uri="{0D108BD9-81ED-4DB2-BD59-A6C34878D82A}">
                    <a16:rowId xmlns:a16="http://schemas.microsoft.com/office/drawing/2014/main" val="3087720597"/>
                  </a:ext>
                </a:extLst>
              </a:tr>
              <a:tr h="298338">
                <a:tc>
                  <a:txBody>
                    <a:bodyPr/>
                    <a:lstStyle/>
                    <a:p>
                      <a:r>
                        <a:rPr lang="en-US" sz="1300"/>
                        <a:t>0010</a:t>
                      </a:r>
                    </a:p>
                  </a:txBody>
                  <a:tcPr marL="65388" marR="65388" marT="32695" marB="32695"/>
                </a:tc>
                <a:tc>
                  <a:txBody>
                    <a:bodyPr/>
                    <a:lstStyle/>
                    <a:p>
                      <a:r>
                        <a:rPr lang="en-US" sz="1300"/>
                        <a:t>2</a:t>
                      </a:r>
                    </a:p>
                  </a:txBody>
                  <a:tcPr marL="65388" marR="65388" marT="32695" marB="32695"/>
                </a:tc>
                <a:tc>
                  <a:txBody>
                    <a:bodyPr/>
                    <a:lstStyle/>
                    <a:p>
                      <a:r>
                        <a:rPr lang="en-US" sz="1300"/>
                        <a:t>2</a:t>
                      </a:r>
                    </a:p>
                  </a:txBody>
                  <a:tcPr marL="65388" marR="65388" marT="32695" marB="32695"/>
                </a:tc>
                <a:extLst>
                  <a:ext uri="{0D108BD9-81ED-4DB2-BD59-A6C34878D82A}">
                    <a16:rowId xmlns:a16="http://schemas.microsoft.com/office/drawing/2014/main" val="935629017"/>
                  </a:ext>
                </a:extLst>
              </a:tr>
              <a:tr h="298338">
                <a:tc>
                  <a:txBody>
                    <a:bodyPr/>
                    <a:lstStyle/>
                    <a:p>
                      <a:r>
                        <a:rPr lang="en-US" sz="1300"/>
                        <a:t>0011</a:t>
                      </a:r>
                    </a:p>
                  </a:txBody>
                  <a:tcPr marL="65388" marR="65388" marT="32695" marB="32695"/>
                </a:tc>
                <a:tc>
                  <a:txBody>
                    <a:bodyPr/>
                    <a:lstStyle/>
                    <a:p>
                      <a:r>
                        <a:rPr lang="en-US" sz="1300"/>
                        <a:t>3</a:t>
                      </a:r>
                    </a:p>
                  </a:txBody>
                  <a:tcPr marL="65388" marR="65388" marT="32695" marB="32695"/>
                </a:tc>
                <a:tc>
                  <a:txBody>
                    <a:bodyPr/>
                    <a:lstStyle/>
                    <a:p>
                      <a:r>
                        <a:rPr lang="en-US" sz="1300"/>
                        <a:t>3</a:t>
                      </a:r>
                    </a:p>
                  </a:txBody>
                  <a:tcPr marL="65388" marR="65388" marT="32695" marB="32695"/>
                </a:tc>
                <a:extLst>
                  <a:ext uri="{0D108BD9-81ED-4DB2-BD59-A6C34878D82A}">
                    <a16:rowId xmlns:a16="http://schemas.microsoft.com/office/drawing/2014/main" val="2710063849"/>
                  </a:ext>
                </a:extLst>
              </a:tr>
              <a:tr h="298338">
                <a:tc>
                  <a:txBody>
                    <a:bodyPr/>
                    <a:lstStyle/>
                    <a:p>
                      <a:r>
                        <a:rPr lang="en-US" sz="1300"/>
                        <a:t>0100</a:t>
                      </a:r>
                    </a:p>
                  </a:txBody>
                  <a:tcPr marL="65388" marR="65388" marT="32695" marB="32695"/>
                </a:tc>
                <a:tc>
                  <a:txBody>
                    <a:bodyPr/>
                    <a:lstStyle/>
                    <a:p>
                      <a:r>
                        <a:rPr lang="en-US" sz="1300"/>
                        <a:t>4</a:t>
                      </a:r>
                    </a:p>
                  </a:txBody>
                  <a:tcPr marL="65388" marR="65388" marT="32695" marB="32695"/>
                </a:tc>
                <a:tc>
                  <a:txBody>
                    <a:bodyPr/>
                    <a:lstStyle/>
                    <a:p>
                      <a:r>
                        <a:rPr lang="en-US" sz="1300"/>
                        <a:t>4</a:t>
                      </a:r>
                    </a:p>
                  </a:txBody>
                  <a:tcPr marL="65388" marR="65388" marT="32695" marB="32695"/>
                </a:tc>
                <a:extLst>
                  <a:ext uri="{0D108BD9-81ED-4DB2-BD59-A6C34878D82A}">
                    <a16:rowId xmlns:a16="http://schemas.microsoft.com/office/drawing/2014/main" val="4249060439"/>
                  </a:ext>
                </a:extLst>
              </a:tr>
              <a:tr h="298338">
                <a:tc>
                  <a:txBody>
                    <a:bodyPr/>
                    <a:lstStyle/>
                    <a:p>
                      <a:r>
                        <a:rPr lang="en-US" sz="1300"/>
                        <a:t>0101</a:t>
                      </a:r>
                    </a:p>
                  </a:txBody>
                  <a:tcPr marL="65388" marR="65388" marT="32695" marB="32695"/>
                </a:tc>
                <a:tc>
                  <a:txBody>
                    <a:bodyPr/>
                    <a:lstStyle/>
                    <a:p>
                      <a:r>
                        <a:rPr lang="en-US" sz="1300"/>
                        <a:t>5</a:t>
                      </a:r>
                    </a:p>
                  </a:txBody>
                  <a:tcPr marL="65388" marR="65388" marT="32695" marB="32695"/>
                </a:tc>
                <a:tc>
                  <a:txBody>
                    <a:bodyPr/>
                    <a:lstStyle/>
                    <a:p>
                      <a:r>
                        <a:rPr lang="en-US" sz="1300"/>
                        <a:t>5</a:t>
                      </a:r>
                    </a:p>
                  </a:txBody>
                  <a:tcPr marL="65388" marR="65388" marT="32695" marB="32695"/>
                </a:tc>
                <a:extLst>
                  <a:ext uri="{0D108BD9-81ED-4DB2-BD59-A6C34878D82A}">
                    <a16:rowId xmlns:a16="http://schemas.microsoft.com/office/drawing/2014/main" val="2506693708"/>
                  </a:ext>
                </a:extLst>
              </a:tr>
              <a:tr h="298338">
                <a:tc>
                  <a:txBody>
                    <a:bodyPr/>
                    <a:lstStyle/>
                    <a:p>
                      <a:r>
                        <a:rPr lang="en-US" sz="1300"/>
                        <a:t>0110</a:t>
                      </a:r>
                    </a:p>
                  </a:txBody>
                  <a:tcPr marL="65388" marR="65388" marT="32695" marB="32695"/>
                </a:tc>
                <a:tc>
                  <a:txBody>
                    <a:bodyPr/>
                    <a:lstStyle/>
                    <a:p>
                      <a:r>
                        <a:rPr lang="en-US" sz="1300"/>
                        <a:t>6</a:t>
                      </a:r>
                    </a:p>
                  </a:txBody>
                  <a:tcPr marL="65388" marR="65388" marT="32695" marB="32695"/>
                </a:tc>
                <a:tc>
                  <a:txBody>
                    <a:bodyPr/>
                    <a:lstStyle/>
                    <a:p>
                      <a:r>
                        <a:rPr lang="en-US" sz="1300"/>
                        <a:t>6</a:t>
                      </a:r>
                    </a:p>
                  </a:txBody>
                  <a:tcPr marL="65388" marR="65388" marT="32695" marB="32695"/>
                </a:tc>
                <a:extLst>
                  <a:ext uri="{0D108BD9-81ED-4DB2-BD59-A6C34878D82A}">
                    <a16:rowId xmlns:a16="http://schemas.microsoft.com/office/drawing/2014/main" val="600584172"/>
                  </a:ext>
                </a:extLst>
              </a:tr>
              <a:tr h="298338">
                <a:tc>
                  <a:txBody>
                    <a:bodyPr/>
                    <a:lstStyle/>
                    <a:p>
                      <a:r>
                        <a:rPr lang="en-US" sz="1300"/>
                        <a:t>0111</a:t>
                      </a:r>
                    </a:p>
                  </a:txBody>
                  <a:tcPr marL="65388" marR="65388" marT="32695" marB="32695"/>
                </a:tc>
                <a:tc>
                  <a:txBody>
                    <a:bodyPr/>
                    <a:lstStyle/>
                    <a:p>
                      <a:r>
                        <a:rPr lang="en-US" sz="1300"/>
                        <a:t>7</a:t>
                      </a:r>
                    </a:p>
                  </a:txBody>
                  <a:tcPr marL="65388" marR="65388" marT="32695" marB="32695"/>
                </a:tc>
                <a:tc>
                  <a:txBody>
                    <a:bodyPr/>
                    <a:lstStyle/>
                    <a:p>
                      <a:r>
                        <a:rPr lang="en-US" sz="1300"/>
                        <a:t>7</a:t>
                      </a:r>
                    </a:p>
                  </a:txBody>
                  <a:tcPr marL="65388" marR="65388" marT="32695" marB="32695"/>
                </a:tc>
                <a:extLst>
                  <a:ext uri="{0D108BD9-81ED-4DB2-BD59-A6C34878D82A}">
                    <a16:rowId xmlns:a16="http://schemas.microsoft.com/office/drawing/2014/main" val="1946579363"/>
                  </a:ext>
                </a:extLst>
              </a:tr>
              <a:tr h="298338">
                <a:tc>
                  <a:txBody>
                    <a:bodyPr/>
                    <a:lstStyle/>
                    <a:p>
                      <a:r>
                        <a:rPr lang="en-US" sz="1300"/>
                        <a:t>1000</a:t>
                      </a:r>
                    </a:p>
                  </a:txBody>
                  <a:tcPr marL="65388" marR="65388" marT="32695" marB="32695"/>
                </a:tc>
                <a:tc>
                  <a:txBody>
                    <a:bodyPr/>
                    <a:lstStyle/>
                    <a:p>
                      <a:r>
                        <a:rPr lang="en-US" sz="1300"/>
                        <a:t>8</a:t>
                      </a:r>
                    </a:p>
                  </a:txBody>
                  <a:tcPr marL="65388" marR="65388" marT="32695" marB="32695"/>
                </a:tc>
                <a:tc>
                  <a:txBody>
                    <a:bodyPr/>
                    <a:lstStyle/>
                    <a:p>
                      <a:r>
                        <a:rPr lang="en-US" sz="1300"/>
                        <a:t>8</a:t>
                      </a:r>
                    </a:p>
                  </a:txBody>
                  <a:tcPr marL="65388" marR="65388" marT="32695" marB="32695"/>
                </a:tc>
                <a:extLst>
                  <a:ext uri="{0D108BD9-81ED-4DB2-BD59-A6C34878D82A}">
                    <a16:rowId xmlns:a16="http://schemas.microsoft.com/office/drawing/2014/main" val="1444662692"/>
                  </a:ext>
                </a:extLst>
              </a:tr>
              <a:tr h="298338">
                <a:tc>
                  <a:txBody>
                    <a:bodyPr/>
                    <a:lstStyle/>
                    <a:p>
                      <a:r>
                        <a:rPr lang="en-US" sz="1300"/>
                        <a:t>1001</a:t>
                      </a:r>
                    </a:p>
                  </a:txBody>
                  <a:tcPr marL="65388" marR="65388" marT="32695" marB="32695"/>
                </a:tc>
                <a:tc>
                  <a:txBody>
                    <a:bodyPr/>
                    <a:lstStyle/>
                    <a:p>
                      <a:r>
                        <a:rPr lang="en-US" sz="1300"/>
                        <a:t>9</a:t>
                      </a:r>
                    </a:p>
                  </a:txBody>
                  <a:tcPr marL="65388" marR="65388" marT="32695" marB="32695"/>
                </a:tc>
                <a:tc>
                  <a:txBody>
                    <a:bodyPr/>
                    <a:lstStyle/>
                    <a:p>
                      <a:r>
                        <a:rPr lang="en-US" sz="1300"/>
                        <a:t>9</a:t>
                      </a:r>
                    </a:p>
                  </a:txBody>
                  <a:tcPr marL="65388" marR="65388" marT="32695" marB="32695"/>
                </a:tc>
                <a:extLst>
                  <a:ext uri="{0D108BD9-81ED-4DB2-BD59-A6C34878D82A}">
                    <a16:rowId xmlns:a16="http://schemas.microsoft.com/office/drawing/2014/main" val="4139754713"/>
                  </a:ext>
                </a:extLst>
              </a:tr>
              <a:tr h="298338">
                <a:tc>
                  <a:txBody>
                    <a:bodyPr/>
                    <a:lstStyle/>
                    <a:p>
                      <a:r>
                        <a:rPr lang="en-US" sz="1300"/>
                        <a:t>1010</a:t>
                      </a:r>
                    </a:p>
                  </a:txBody>
                  <a:tcPr marL="65388" marR="65388" marT="32695" marB="32695"/>
                </a:tc>
                <a:tc>
                  <a:txBody>
                    <a:bodyPr/>
                    <a:lstStyle/>
                    <a:p>
                      <a:r>
                        <a:rPr lang="en-US" sz="1300"/>
                        <a:t>10</a:t>
                      </a:r>
                    </a:p>
                  </a:txBody>
                  <a:tcPr marL="65388" marR="65388" marT="32695" marB="32695"/>
                </a:tc>
                <a:tc>
                  <a:txBody>
                    <a:bodyPr/>
                    <a:lstStyle/>
                    <a:p>
                      <a:r>
                        <a:rPr lang="en-US" sz="1300"/>
                        <a:t>A</a:t>
                      </a:r>
                    </a:p>
                  </a:txBody>
                  <a:tcPr marL="65388" marR="65388" marT="32695" marB="32695"/>
                </a:tc>
                <a:extLst>
                  <a:ext uri="{0D108BD9-81ED-4DB2-BD59-A6C34878D82A}">
                    <a16:rowId xmlns:a16="http://schemas.microsoft.com/office/drawing/2014/main" val="3165752223"/>
                  </a:ext>
                </a:extLst>
              </a:tr>
              <a:tr h="298338">
                <a:tc>
                  <a:txBody>
                    <a:bodyPr/>
                    <a:lstStyle/>
                    <a:p>
                      <a:r>
                        <a:rPr lang="en-US" sz="1300"/>
                        <a:t>1011</a:t>
                      </a:r>
                    </a:p>
                  </a:txBody>
                  <a:tcPr marL="65388" marR="65388" marT="32695" marB="32695"/>
                </a:tc>
                <a:tc>
                  <a:txBody>
                    <a:bodyPr/>
                    <a:lstStyle/>
                    <a:p>
                      <a:r>
                        <a:rPr lang="en-US" sz="1300"/>
                        <a:t>11</a:t>
                      </a:r>
                    </a:p>
                  </a:txBody>
                  <a:tcPr marL="65388" marR="65388" marT="32695" marB="32695"/>
                </a:tc>
                <a:tc>
                  <a:txBody>
                    <a:bodyPr/>
                    <a:lstStyle/>
                    <a:p>
                      <a:r>
                        <a:rPr lang="en-US" sz="1300"/>
                        <a:t>B</a:t>
                      </a:r>
                    </a:p>
                  </a:txBody>
                  <a:tcPr marL="65388" marR="65388" marT="32695" marB="32695"/>
                </a:tc>
                <a:extLst>
                  <a:ext uri="{0D108BD9-81ED-4DB2-BD59-A6C34878D82A}">
                    <a16:rowId xmlns:a16="http://schemas.microsoft.com/office/drawing/2014/main" val="1289863495"/>
                  </a:ext>
                </a:extLst>
              </a:tr>
              <a:tr h="298338">
                <a:tc>
                  <a:txBody>
                    <a:bodyPr/>
                    <a:lstStyle/>
                    <a:p>
                      <a:r>
                        <a:rPr lang="en-US" sz="1300"/>
                        <a:t>1100</a:t>
                      </a:r>
                    </a:p>
                  </a:txBody>
                  <a:tcPr marL="65388" marR="65388" marT="32695" marB="32695"/>
                </a:tc>
                <a:tc>
                  <a:txBody>
                    <a:bodyPr/>
                    <a:lstStyle/>
                    <a:p>
                      <a:r>
                        <a:rPr lang="en-US" sz="1300"/>
                        <a:t>12</a:t>
                      </a:r>
                    </a:p>
                  </a:txBody>
                  <a:tcPr marL="65388" marR="65388" marT="32695" marB="32695"/>
                </a:tc>
                <a:tc>
                  <a:txBody>
                    <a:bodyPr/>
                    <a:lstStyle/>
                    <a:p>
                      <a:r>
                        <a:rPr lang="en-US" sz="1300"/>
                        <a:t>C</a:t>
                      </a:r>
                    </a:p>
                  </a:txBody>
                  <a:tcPr marL="65388" marR="65388" marT="32695" marB="32695"/>
                </a:tc>
                <a:extLst>
                  <a:ext uri="{0D108BD9-81ED-4DB2-BD59-A6C34878D82A}">
                    <a16:rowId xmlns:a16="http://schemas.microsoft.com/office/drawing/2014/main" val="1719762900"/>
                  </a:ext>
                </a:extLst>
              </a:tr>
              <a:tr h="298338">
                <a:tc>
                  <a:txBody>
                    <a:bodyPr/>
                    <a:lstStyle/>
                    <a:p>
                      <a:r>
                        <a:rPr lang="en-US" sz="1300"/>
                        <a:t>1101</a:t>
                      </a:r>
                    </a:p>
                  </a:txBody>
                  <a:tcPr marL="65388" marR="65388" marT="32695" marB="32695"/>
                </a:tc>
                <a:tc>
                  <a:txBody>
                    <a:bodyPr/>
                    <a:lstStyle/>
                    <a:p>
                      <a:r>
                        <a:rPr lang="en-US" sz="1300"/>
                        <a:t>13</a:t>
                      </a:r>
                    </a:p>
                  </a:txBody>
                  <a:tcPr marL="65388" marR="65388" marT="32695" marB="32695"/>
                </a:tc>
                <a:tc>
                  <a:txBody>
                    <a:bodyPr/>
                    <a:lstStyle/>
                    <a:p>
                      <a:r>
                        <a:rPr lang="en-US" sz="1300"/>
                        <a:t>D</a:t>
                      </a:r>
                    </a:p>
                  </a:txBody>
                  <a:tcPr marL="65388" marR="65388" marT="32695" marB="32695"/>
                </a:tc>
                <a:extLst>
                  <a:ext uri="{0D108BD9-81ED-4DB2-BD59-A6C34878D82A}">
                    <a16:rowId xmlns:a16="http://schemas.microsoft.com/office/drawing/2014/main" val="3573732250"/>
                  </a:ext>
                </a:extLst>
              </a:tr>
              <a:tr h="298338">
                <a:tc>
                  <a:txBody>
                    <a:bodyPr/>
                    <a:lstStyle/>
                    <a:p>
                      <a:r>
                        <a:rPr lang="en-US" sz="1300"/>
                        <a:t>1110</a:t>
                      </a:r>
                    </a:p>
                  </a:txBody>
                  <a:tcPr marL="65388" marR="65388" marT="32695" marB="32695"/>
                </a:tc>
                <a:tc>
                  <a:txBody>
                    <a:bodyPr/>
                    <a:lstStyle/>
                    <a:p>
                      <a:r>
                        <a:rPr lang="en-US" sz="1300"/>
                        <a:t>14</a:t>
                      </a:r>
                    </a:p>
                  </a:txBody>
                  <a:tcPr marL="65388" marR="65388" marT="32695" marB="32695"/>
                </a:tc>
                <a:tc>
                  <a:txBody>
                    <a:bodyPr/>
                    <a:lstStyle/>
                    <a:p>
                      <a:r>
                        <a:rPr lang="en-US" sz="1300"/>
                        <a:t>E</a:t>
                      </a:r>
                    </a:p>
                  </a:txBody>
                  <a:tcPr marL="65388" marR="65388" marT="32695" marB="32695"/>
                </a:tc>
                <a:extLst>
                  <a:ext uri="{0D108BD9-81ED-4DB2-BD59-A6C34878D82A}">
                    <a16:rowId xmlns:a16="http://schemas.microsoft.com/office/drawing/2014/main" val="2690342355"/>
                  </a:ext>
                </a:extLst>
              </a:tr>
              <a:tr h="298338">
                <a:tc>
                  <a:txBody>
                    <a:bodyPr/>
                    <a:lstStyle/>
                    <a:p>
                      <a:r>
                        <a:rPr lang="en-US" sz="1300"/>
                        <a:t>1111</a:t>
                      </a:r>
                    </a:p>
                  </a:txBody>
                  <a:tcPr marL="65388" marR="65388" marT="32695" marB="32695"/>
                </a:tc>
                <a:tc>
                  <a:txBody>
                    <a:bodyPr/>
                    <a:lstStyle/>
                    <a:p>
                      <a:r>
                        <a:rPr lang="en-US" sz="1300"/>
                        <a:t>15</a:t>
                      </a:r>
                    </a:p>
                  </a:txBody>
                  <a:tcPr marL="65388" marR="65388" marT="32695" marB="32695"/>
                </a:tc>
                <a:tc>
                  <a:txBody>
                    <a:bodyPr/>
                    <a:lstStyle/>
                    <a:p>
                      <a:r>
                        <a:rPr lang="en-US" sz="1300"/>
                        <a:t>F</a:t>
                      </a:r>
                    </a:p>
                  </a:txBody>
                  <a:tcPr marL="65388" marR="65388" marT="32695" marB="32695"/>
                </a:tc>
                <a:extLst>
                  <a:ext uri="{0D108BD9-81ED-4DB2-BD59-A6C34878D82A}">
                    <a16:rowId xmlns:a16="http://schemas.microsoft.com/office/drawing/2014/main" val="358385649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838201" y="643467"/>
            <a:ext cx="3888526" cy="1800526"/>
          </a:xfrm>
        </p:spPr>
        <p:txBody>
          <a:bodyPr>
            <a:normAutofit/>
          </a:bodyPr>
          <a:lstStyle/>
          <a:p>
            <a:pPr marL="0" lvl="0" indent="0">
              <a:buNone/>
            </a:pPr>
            <a:r>
              <a:rPr lang="en-AU"/>
              <a:t>1.2 – Number Representations</a:t>
            </a:r>
          </a:p>
        </p:txBody>
      </p:sp>
      <p:sp>
        <p:nvSpPr>
          <p:cNvPr id="3" name="Content Placeholder 2"/>
          <p:cNvSpPr>
            <a:spLocks noGrp="1"/>
          </p:cNvSpPr>
          <p:nvPr>
            <p:ph idx="1"/>
          </p:nvPr>
        </p:nvSpPr>
        <p:spPr>
          <a:xfrm>
            <a:off x="838201" y="2623381"/>
            <a:ext cx="3888528" cy="3553581"/>
          </a:xfrm>
        </p:spPr>
        <p:txBody>
          <a:bodyPr>
            <a:normAutofit/>
          </a:bodyPr>
          <a:lstStyle/>
          <a:p>
            <a:pPr marL="0" lvl="0" indent="0">
              <a:buNone/>
            </a:pPr>
            <a:r>
              <a:rPr lang="en-AU" sz="2000"/>
              <a:t>Integers (whole numbers)</a:t>
            </a:r>
          </a:p>
          <a:p>
            <a:pPr lvl="0"/>
            <a:r>
              <a:rPr lang="en-AU" sz="2000"/>
              <a:t>Unsigned (non-negative) – same as binary representation shown before</a:t>
            </a:r>
          </a:p>
          <a:p>
            <a:pPr lvl="0"/>
            <a:r>
              <a:rPr lang="en-AU" sz="2000"/>
              <a:t>Signed approaches:</a:t>
            </a:r>
          </a:p>
          <a:p>
            <a:pPr lvl="1"/>
            <a:r>
              <a:rPr lang="en-AU" sz="2000"/>
              <a:t>Includes one’s complement and (most commonly) two’s complement</a:t>
            </a:r>
          </a:p>
          <a:p>
            <a:pPr lvl="1"/>
            <a:r>
              <a:rPr lang="en-AU" sz="2000"/>
              <a:t>Not covered in this course, but ELEC1601 delves into more detail</a:t>
            </a:r>
          </a:p>
        </p:txBody>
      </p:sp>
      <p:pic>
        <p:nvPicPr>
          <p:cNvPr id="1026" name="Picture 2" descr="Signed vs Unsigned Bit Integers: What Does It Mean and What's The  Difference? - DEV Community">
            <a:extLst>
              <a:ext uri="{FF2B5EF4-FFF2-40B4-BE49-F238E27FC236}">
                <a16:creationId xmlns:a16="http://schemas.microsoft.com/office/drawing/2014/main" id="{32E1C1AC-4460-EE48-E982-2BA8319D90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52"/>
          <a:stretch/>
        </p:blipFill>
        <p:spPr bwMode="auto">
          <a:xfrm>
            <a:off x="6800986" y="1754564"/>
            <a:ext cx="4747547" cy="3377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1158</Words>
  <Application>Microsoft Macintosh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Courier</vt:lpstr>
      <vt:lpstr>Office Theme</vt:lpstr>
      <vt:lpstr>Welcome to INFO1112!</vt:lpstr>
      <vt:lpstr>Acknowledgement of Country</vt:lpstr>
      <vt:lpstr>About me</vt:lpstr>
      <vt:lpstr>Get to know time (and attendance)!</vt:lpstr>
      <vt:lpstr>Welcome to INFO1112!</vt:lpstr>
      <vt:lpstr>Brief summary of this week’s content</vt:lpstr>
      <vt:lpstr>1.1 – Binary Numbers</vt:lpstr>
      <vt:lpstr>1.1 – Binary Numbers</vt:lpstr>
      <vt:lpstr>1.2 – Number Representations</vt:lpstr>
      <vt:lpstr>1.3 – Character Representations</vt:lpstr>
      <vt:lpstr>1.4 – Instructions</vt:lpstr>
      <vt:lpstr>1.4 – Instructions</vt:lpstr>
      <vt:lpstr>1.5 – Operating Systems (OSs)</vt:lpstr>
      <vt:lpstr>Welcome to INFO1112 + Getting set up</vt:lpstr>
      <vt:lpstr>Time Management</vt:lpstr>
      <vt:lpstr>Lab exercises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{7990A37C-5775-CB4C-ADFE-69B7A44BA99F}tf10001072</Template>
  <TotalTime>1</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INFO1112!</dc:title>
  <dc:creator>Chris Polak</dc:creator>
  <cp:keywords/>
  <cp:lastModifiedBy>liuash2020 - A.Liu</cp:lastModifiedBy>
  <cp:revision>9</cp:revision>
  <dcterms:created xsi:type="dcterms:W3CDTF">2022-08-04T03:42:14Z</dcterms:created>
  <dcterms:modified xsi:type="dcterms:W3CDTF">2023-07-31T14:26:46Z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August, 2022</vt:lpwstr>
  </property>
  <property fmtid="{D5CDD505-2E9C-101B-9397-08002B2CF9AE}" pid="3" name="output">
    <vt:lpwstr/>
  </property>
  <property fmtid="{D5CDD505-2E9C-101B-9397-08002B2CF9AE}" pid="4" name="subtitle">
    <vt:lpwstr>Tutorial 1</vt:lpwstr>
  </property>
</Properties>
</file>