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8" r:id="rId1"/>
  </p:sldMasterIdLst>
  <p:sldIdLst>
    <p:sldId id="256" r:id="rId2"/>
    <p:sldId id="284" r:id="rId3"/>
    <p:sldId id="273" r:id="rId4"/>
    <p:sldId id="261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6031"/>
  </p:normalViewPr>
  <p:slideViewPr>
    <p:cSldViewPr snapToGrid="0">
      <p:cViewPr>
        <p:scale>
          <a:sx n="169" d="100"/>
          <a:sy n="169" d="100"/>
        </p:scale>
        <p:origin x="-1560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08004-D5BB-4D11-9744-8C490E71E543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0EB0764-ECFE-46A5-BE2D-E8850FAE0D49}">
      <dgm:prSet/>
      <dgm:spPr/>
      <dgm:t>
        <a:bodyPr/>
        <a:lstStyle/>
        <a:p>
          <a:r>
            <a:rPr lang="en-US"/>
            <a:t>Special </a:t>
          </a:r>
          <a:r>
            <a:rPr lang="en-AU"/>
            <a:t>program</a:t>
          </a:r>
          <a:r>
            <a:rPr lang="en-US"/>
            <a:t> to interpret character strings and execute programs/perform some action</a:t>
          </a:r>
        </a:p>
      </dgm:t>
    </dgm:pt>
    <dgm:pt modelId="{D68E75E6-4AE4-4AAF-B744-E3E4654A8D69}" type="parTrans" cxnId="{73651F04-CE94-4AA6-848C-4D74BBF62BBB}">
      <dgm:prSet/>
      <dgm:spPr/>
      <dgm:t>
        <a:bodyPr/>
        <a:lstStyle/>
        <a:p>
          <a:endParaRPr lang="en-US"/>
        </a:p>
      </dgm:t>
    </dgm:pt>
    <dgm:pt modelId="{EC077D4E-90FC-4238-84A1-DE16D498156A}" type="sibTrans" cxnId="{73651F04-CE94-4AA6-848C-4D74BBF62BBB}">
      <dgm:prSet/>
      <dgm:spPr/>
      <dgm:t>
        <a:bodyPr/>
        <a:lstStyle/>
        <a:p>
          <a:endParaRPr lang="en-US"/>
        </a:p>
      </dgm:t>
    </dgm:pt>
    <dgm:pt modelId="{515710EB-0333-4D33-B93F-C5CBDF1E433C}">
      <dgm:prSet/>
      <dgm:spPr/>
      <dgm:t>
        <a:bodyPr/>
        <a:lstStyle/>
        <a:p>
          <a:r>
            <a:rPr lang="en-US"/>
            <a:t>Many different types of shells developed</a:t>
          </a:r>
        </a:p>
      </dgm:t>
    </dgm:pt>
    <dgm:pt modelId="{93FEE44B-1A34-41C3-9431-6BDF0A0C3E12}" type="parTrans" cxnId="{688E80DE-78CB-4B7B-ADB5-805F3AD01EBF}">
      <dgm:prSet/>
      <dgm:spPr/>
      <dgm:t>
        <a:bodyPr/>
        <a:lstStyle/>
        <a:p>
          <a:endParaRPr lang="en-US"/>
        </a:p>
      </dgm:t>
    </dgm:pt>
    <dgm:pt modelId="{D022C369-BD8A-4CDB-89EC-34B96F2A8A2E}" type="sibTrans" cxnId="{688E80DE-78CB-4B7B-ADB5-805F3AD01EBF}">
      <dgm:prSet/>
      <dgm:spPr/>
      <dgm:t>
        <a:bodyPr/>
        <a:lstStyle/>
        <a:p>
          <a:endParaRPr lang="en-US"/>
        </a:p>
      </dgm:t>
    </dgm:pt>
    <dgm:pt modelId="{30CB96A5-9CEC-4194-B175-4A92066375B8}">
      <dgm:prSet/>
      <dgm:spPr/>
      <dgm:t>
        <a:bodyPr/>
        <a:lstStyle/>
        <a:p>
          <a:r>
            <a:rPr lang="en-US"/>
            <a:t>Most commonly used (and used by this course for scripts): Bash (Bourne Again Shell)</a:t>
          </a:r>
        </a:p>
      </dgm:t>
    </dgm:pt>
    <dgm:pt modelId="{E12E679A-6A28-43F9-804B-6D72BA8253DF}" type="parTrans" cxnId="{F1DF63BE-4138-45B5-9BB9-E8BDEB385EE5}">
      <dgm:prSet/>
      <dgm:spPr/>
      <dgm:t>
        <a:bodyPr/>
        <a:lstStyle/>
        <a:p>
          <a:endParaRPr lang="en-US"/>
        </a:p>
      </dgm:t>
    </dgm:pt>
    <dgm:pt modelId="{19B8E9C8-1CD6-4053-A19F-B3B72711CDB9}" type="sibTrans" cxnId="{F1DF63BE-4138-45B5-9BB9-E8BDEB385EE5}">
      <dgm:prSet/>
      <dgm:spPr/>
      <dgm:t>
        <a:bodyPr/>
        <a:lstStyle/>
        <a:p>
          <a:endParaRPr lang="en-US"/>
        </a:p>
      </dgm:t>
    </dgm:pt>
    <dgm:pt modelId="{29728F67-36D8-4951-ABF1-8662BA4552A9}">
      <dgm:prSet/>
      <dgm:spPr/>
      <dgm:t>
        <a:bodyPr/>
        <a:lstStyle/>
        <a:p>
          <a:r>
            <a:rPr lang="en-US" dirty="0"/>
            <a:t>Others include </a:t>
          </a:r>
          <a:r>
            <a:rPr lang="en-US" dirty="0" err="1"/>
            <a:t>zsh</a:t>
          </a:r>
          <a:r>
            <a:rPr lang="en-US" dirty="0"/>
            <a:t> (default shell on macOS), </a:t>
          </a:r>
          <a:r>
            <a:rPr lang="en-US" dirty="0" err="1"/>
            <a:t>csh</a:t>
          </a:r>
          <a:r>
            <a:rPr lang="en-US" dirty="0"/>
            <a:t>, </a:t>
          </a:r>
          <a:r>
            <a:rPr lang="en-US" dirty="0" err="1"/>
            <a:t>ksh</a:t>
          </a:r>
          <a:endParaRPr lang="en-US" dirty="0"/>
        </a:p>
      </dgm:t>
    </dgm:pt>
    <dgm:pt modelId="{9FA214F8-64DA-40FB-9DC6-43544BCCE97B}" type="parTrans" cxnId="{6DC7F2E4-CA97-43CC-8EF6-53AC0404A176}">
      <dgm:prSet/>
      <dgm:spPr/>
      <dgm:t>
        <a:bodyPr/>
        <a:lstStyle/>
        <a:p>
          <a:endParaRPr lang="en-US"/>
        </a:p>
      </dgm:t>
    </dgm:pt>
    <dgm:pt modelId="{158FBF1F-AC90-469C-872B-798C6940DBDF}" type="sibTrans" cxnId="{6DC7F2E4-CA97-43CC-8EF6-53AC0404A176}">
      <dgm:prSet/>
      <dgm:spPr/>
      <dgm:t>
        <a:bodyPr/>
        <a:lstStyle/>
        <a:p>
          <a:endParaRPr lang="en-US"/>
        </a:p>
      </dgm:t>
    </dgm:pt>
    <dgm:pt modelId="{0AB7497B-231E-4426-9D5F-95D64EBB1235}">
      <dgm:prSet/>
      <dgm:spPr/>
      <dgm:t>
        <a:bodyPr/>
        <a:lstStyle/>
        <a:p>
          <a:r>
            <a:rPr lang="en-US"/>
            <a:t>Functions the shell can do:</a:t>
          </a:r>
        </a:p>
      </dgm:t>
    </dgm:pt>
    <dgm:pt modelId="{93D7DACE-A992-4AF8-982A-102FF8503B7C}" type="parTrans" cxnId="{B0FA9DDC-631F-4C5F-9354-99C38937EAC3}">
      <dgm:prSet/>
      <dgm:spPr/>
      <dgm:t>
        <a:bodyPr/>
        <a:lstStyle/>
        <a:p>
          <a:endParaRPr lang="en-US"/>
        </a:p>
      </dgm:t>
    </dgm:pt>
    <dgm:pt modelId="{8BDBBFEC-78E5-40C7-B79D-3E82739CF290}" type="sibTrans" cxnId="{B0FA9DDC-631F-4C5F-9354-99C38937EAC3}">
      <dgm:prSet/>
      <dgm:spPr/>
      <dgm:t>
        <a:bodyPr/>
        <a:lstStyle/>
        <a:p>
          <a:endParaRPr lang="en-US"/>
        </a:p>
      </dgm:t>
    </dgm:pt>
    <dgm:pt modelId="{DF035979-FC83-4E18-BA73-578A85C820A3}">
      <dgm:prSet/>
      <dgm:spPr/>
      <dgm:t>
        <a:bodyPr/>
        <a:lstStyle/>
        <a:p>
          <a:r>
            <a:rPr lang="en-US" dirty="0"/>
            <a:t>Execute programs (with specific arguments)</a:t>
          </a:r>
        </a:p>
      </dgm:t>
    </dgm:pt>
    <dgm:pt modelId="{7A790419-750E-4C96-A507-7BD9CF13BDE2}" type="parTrans" cxnId="{CDBA347A-75DD-44D4-9AE1-694521C249F2}">
      <dgm:prSet/>
      <dgm:spPr/>
      <dgm:t>
        <a:bodyPr/>
        <a:lstStyle/>
        <a:p>
          <a:endParaRPr lang="en-US"/>
        </a:p>
      </dgm:t>
    </dgm:pt>
    <dgm:pt modelId="{B887C6F8-CF4D-486F-AE44-97C894A1AB23}" type="sibTrans" cxnId="{CDBA347A-75DD-44D4-9AE1-694521C249F2}">
      <dgm:prSet/>
      <dgm:spPr/>
      <dgm:t>
        <a:bodyPr/>
        <a:lstStyle/>
        <a:p>
          <a:endParaRPr lang="en-US"/>
        </a:p>
      </dgm:t>
    </dgm:pt>
    <dgm:pt modelId="{19B5B946-066B-440E-9820-2E52A3FD2BD4}">
      <dgm:prSet/>
      <dgm:spPr/>
      <dgm:t>
        <a:bodyPr/>
        <a:lstStyle/>
        <a:p>
          <a:r>
            <a:rPr lang="en-US" dirty="0"/>
            <a:t>Look around, move within, and interact with the namespace</a:t>
          </a:r>
        </a:p>
      </dgm:t>
    </dgm:pt>
    <dgm:pt modelId="{1CA57D8B-70E1-408B-9B8C-4E026FEE4D97}" type="parTrans" cxnId="{159195A8-15D5-4838-BDC0-0E7C959A0BE7}">
      <dgm:prSet/>
      <dgm:spPr/>
      <dgm:t>
        <a:bodyPr/>
        <a:lstStyle/>
        <a:p>
          <a:endParaRPr lang="en-US"/>
        </a:p>
      </dgm:t>
    </dgm:pt>
    <dgm:pt modelId="{696DAD47-C3ED-416D-8434-2A6EC900BCD4}" type="sibTrans" cxnId="{159195A8-15D5-4838-BDC0-0E7C959A0BE7}">
      <dgm:prSet/>
      <dgm:spPr/>
      <dgm:t>
        <a:bodyPr/>
        <a:lstStyle/>
        <a:p>
          <a:endParaRPr lang="en-US"/>
        </a:p>
      </dgm:t>
    </dgm:pt>
    <dgm:pt modelId="{A9B91689-B46F-4405-BFBD-20956DD04A86}">
      <dgm:prSet/>
      <dgm:spPr/>
      <dgm:t>
        <a:bodyPr/>
        <a:lstStyle/>
        <a:p>
          <a:r>
            <a:rPr lang="en-US"/>
            <a:t>Has special syntax to do more powerful actions</a:t>
          </a:r>
        </a:p>
      </dgm:t>
    </dgm:pt>
    <dgm:pt modelId="{8928C5A3-680A-4AE7-8BDA-281312334A1C}" type="parTrans" cxnId="{B19198DD-B8E1-4B6C-A38F-D577C11CC059}">
      <dgm:prSet/>
      <dgm:spPr/>
      <dgm:t>
        <a:bodyPr/>
        <a:lstStyle/>
        <a:p>
          <a:endParaRPr lang="en-US"/>
        </a:p>
      </dgm:t>
    </dgm:pt>
    <dgm:pt modelId="{E0B40188-15D5-472C-8B87-1BE726C39960}" type="sibTrans" cxnId="{B19198DD-B8E1-4B6C-A38F-D577C11CC059}">
      <dgm:prSet/>
      <dgm:spPr/>
      <dgm:t>
        <a:bodyPr/>
        <a:lstStyle/>
        <a:p>
          <a:endParaRPr lang="en-US"/>
        </a:p>
      </dgm:t>
    </dgm:pt>
    <dgm:pt modelId="{E34DCE0D-AAFA-4779-B4B7-684D710313CC}">
      <dgm:prSet/>
      <dgm:spPr/>
      <dgm:t>
        <a:bodyPr/>
        <a:lstStyle/>
        <a:p>
          <a:r>
            <a:rPr lang="en-US"/>
            <a:t>Makes the shell function as a regular programming language</a:t>
          </a:r>
        </a:p>
      </dgm:t>
    </dgm:pt>
    <dgm:pt modelId="{1E1F2121-3845-435C-B120-8808D5B82EB2}" type="parTrans" cxnId="{E77A0A39-32A5-4947-A057-360A39B7AAA9}">
      <dgm:prSet/>
      <dgm:spPr/>
      <dgm:t>
        <a:bodyPr/>
        <a:lstStyle/>
        <a:p>
          <a:endParaRPr lang="en-US"/>
        </a:p>
      </dgm:t>
    </dgm:pt>
    <dgm:pt modelId="{7F27A6A2-4969-4291-8EF8-C5F9C5C41F4D}" type="sibTrans" cxnId="{E77A0A39-32A5-4947-A057-360A39B7AAA9}">
      <dgm:prSet/>
      <dgm:spPr/>
      <dgm:t>
        <a:bodyPr/>
        <a:lstStyle/>
        <a:p>
          <a:endParaRPr lang="en-US"/>
        </a:p>
      </dgm:t>
    </dgm:pt>
    <dgm:pt modelId="{08ABC304-96DF-42A3-A775-B69BE7DC09C7}">
      <dgm:prSet/>
      <dgm:spPr/>
      <dgm:t>
        <a:bodyPr/>
        <a:lstStyle/>
        <a:p>
          <a:r>
            <a:rPr lang="en-US"/>
            <a:t>More on this in future weeks</a:t>
          </a:r>
        </a:p>
      </dgm:t>
    </dgm:pt>
    <dgm:pt modelId="{01EDB220-D11E-4D47-A155-08D26F668ED4}" type="parTrans" cxnId="{29A0DE4D-5D4A-4649-AB00-4C579FD30458}">
      <dgm:prSet/>
      <dgm:spPr/>
      <dgm:t>
        <a:bodyPr/>
        <a:lstStyle/>
        <a:p>
          <a:endParaRPr lang="en-US"/>
        </a:p>
      </dgm:t>
    </dgm:pt>
    <dgm:pt modelId="{1C587B1B-1EA5-4DAE-B006-7C023C228B93}" type="sibTrans" cxnId="{29A0DE4D-5D4A-4649-AB00-4C579FD30458}">
      <dgm:prSet/>
      <dgm:spPr/>
      <dgm:t>
        <a:bodyPr/>
        <a:lstStyle/>
        <a:p>
          <a:endParaRPr lang="en-US"/>
        </a:p>
      </dgm:t>
    </dgm:pt>
    <dgm:pt modelId="{D2D291E8-9EAC-6E4F-8BEB-FDA9C96A560D}" type="pres">
      <dgm:prSet presAssocID="{5C708004-D5BB-4D11-9744-8C490E71E543}" presName="Name0" presStyleCnt="0">
        <dgm:presLayoutVars>
          <dgm:dir/>
          <dgm:animLvl val="lvl"/>
          <dgm:resizeHandles val="exact"/>
        </dgm:presLayoutVars>
      </dgm:prSet>
      <dgm:spPr/>
    </dgm:pt>
    <dgm:pt modelId="{E12C6169-5F24-AD46-9F21-1BC3623BBA4F}" type="pres">
      <dgm:prSet presAssocID="{D0EB0764-ECFE-46A5-BE2D-E8850FAE0D49}" presName="composite" presStyleCnt="0"/>
      <dgm:spPr/>
    </dgm:pt>
    <dgm:pt modelId="{6C18C3A8-516C-2F49-8604-B37FB14A1BEA}" type="pres">
      <dgm:prSet presAssocID="{D0EB0764-ECFE-46A5-BE2D-E8850FAE0D4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41873B-DF50-FA41-AC2E-0EC24A03C007}" type="pres">
      <dgm:prSet presAssocID="{D0EB0764-ECFE-46A5-BE2D-E8850FAE0D49}" presName="desTx" presStyleLbl="revTx" presStyleIdx="0" presStyleCnt="2">
        <dgm:presLayoutVars>
          <dgm:bulletEnabled val="1"/>
        </dgm:presLayoutVars>
      </dgm:prSet>
      <dgm:spPr/>
    </dgm:pt>
    <dgm:pt modelId="{2E1C2CFB-8590-314E-9804-6BCA0F3A048A}" type="pres">
      <dgm:prSet presAssocID="{EC077D4E-90FC-4238-84A1-DE16D498156A}" presName="space" presStyleCnt="0"/>
      <dgm:spPr/>
    </dgm:pt>
    <dgm:pt modelId="{D3F496DD-F938-0240-BF8C-D830C3DEFA93}" type="pres">
      <dgm:prSet presAssocID="{515710EB-0333-4D33-B93F-C5CBDF1E433C}" presName="composite" presStyleCnt="0"/>
      <dgm:spPr/>
    </dgm:pt>
    <dgm:pt modelId="{13FD73AF-DB0C-2745-AA72-CCA4AE2A09B8}" type="pres">
      <dgm:prSet presAssocID="{515710EB-0333-4D33-B93F-C5CBDF1E433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56207F3-4685-4B48-84AF-43281B952F4C}" type="pres">
      <dgm:prSet presAssocID="{515710EB-0333-4D33-B93F-C5CBDF1E433C}" presName="desTx" presStyleLbl="revTx" presStyleIdx="0" presStyleCnt="2">
        <dgm:presLayoutVars>
          <dgm:bulletEnabled val="1"/>
        </dgm:presLayoutVars>
      </dgm:prSet>
      <dgm:spPr/>
    </dgm:pt>
    <dgm:pt modelId="{63A71B3D-7879-4D47-8F32-0D9894B0C06F}" type="pres">
      <dgm:prSet presAssocID="{D022C369-BD8A-4CDB-89EC-34B96F2A8A2E}" presName="space" presStyleCnt="0"/>
      <dgm:spPr/>
    </dgm:pt>
    <dgm:pt modelId="{51E3C1EF-E64A-F640-B352-FC1C1AFEDB2F}" type="pres">
      <dgm:prSet presAssocID="{0AB7497B-231E-4426-9D5F-95D64EBB1235}" presName="composite" presStyleCnt="0"/>
      <dgm:spPr/>
    </dgm:pt>
    <dgm:pt modelId="{5CEEEC3E-0AB4-5141-A95B-F1E894ABBA2C}" type="pres">
      <dgm:prSet presAssocID="{0AB7497B-231E-4426-9D5F-95D64EBB1235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1C1C68C-51E2-4943-A1C1-137792C639B8}" type="pres">
      <dgm:prSet presAssocID="{0AB7497B-231E-4426-9D5F-95D64EBB1235}" presName="desTx" presStyleLbl="revTx" presStyleIdx="1" presStyleCnt="2">
        <dgm:presLayoutVars>
          <dgm:bulletEnabled val="1"/>
        </dgm:presLayoutVars>
      </dgm:prSet>
      <dgm:spPr/>
    </dgm:pt>
  </dgm:ptLst>
  <dgm:cxnLst>
    <dgm:cxn modelId="{73651F04-CE94-4AA6-848C-4D74BBF62BBB}" srcId="{5C708004-D5BB-4D11-9744-8C490E71E543}" destId="{D0EB0764-ECFE-46A5-BE2D-E8850FAE0D49}" srcOrd="0" destOrd="0" parTransId="{D68E75E6-4AE4-4AAF-B744-E3E4654A8D69}" sibTransId="{EC077D4E-90FC-4238-84A1-DE16D498156A}"/>
    <dgm:cxn modelId="{9FDBF531-0615-B54D-B064-409FB3413C1C}" type="presOf" srcId="{29728F67-36D8-4951-ABF1-8662BA4552A9}" destId="{156207F3-4685-4B48-84AF-43281B952F4C}" srcOrd="0" destOrd="1" presId="urn:microsoft.com/office/officeart/2005/8/layout/chevron1"/>
    <dgm:cxn modelId="{E77A0A39-32A5-4947-A057-360A39B7AAA9}" srcId="{A9B91689-B46F-4405-BFBD-20956DD04A86}" destId="{E34DCE0D-AAFA-4779-B4B7-684D710313CC}" srcOrd="0" destOrd="0" parTransId="{1E1F2121-3845-435C-B120-8808D5B82EB2}" sibTransId="{7F27A6A2-4969-4291-8EF8-C5F9C5C41F4D}"/>
    <dgm:cxn modelId="{4FAA6D40-93C2-FB4F-9B40-D2439AF0BD80}" type="presOf" srcId="{A9B91689-B46F-4405-BFBD-20956DD04A86}" destId="{11C1C68C-51E2-4943-A1C1-137792C639B8}" srcOrd="0" destOrd="2" presId="urn:microsoft.com/office/officeart/2005/8/layout/chevron1"/>
    <dgm:cxn modelId="{46E7BA45-9CF5-7E4D-A764-615F147CF945}" type="presOf" srcId="{DF035979-FC83-4E18-BA73-578A85C820A3}" destId="{11C1C68C-51E2-4943-A1C1-137792C639B8}" srcOrd="0" destOrd="0" presId="urn:microsoft.com/office/officeart/2005/8/layout/chevron1"/>
    <dgm:cxn modelId="{B187294A-7D6B-BC43-89B5-FF6133DEEAEA}" type="presOf" srcId="{19B5B946-066B-440E-9820-2E52A3FD2BD4}" destId="{11C1C68C-51E2-4943-A1C1-137792C639B8}" srcOrd="0" destOrd="1" presId="urn:microsoft.com/office/officeart/2005/8/layout/chevron1"/>
    <dgm:cxn modelId="{29A0DE4D-5D4A-4649-AB00-4C579FD30458}" srcId="{A9B91689-B46F-4405-BFBD-20956DD04A86}" destId="{08ABC304-96DF-42A3-A775-B69BE7DC09C7}" srcOrd="1" destOrd="0" parTransId="{01EDB220-D11E-4D47-A155-08D26F668ED4}" sibTransId="{1C587B1B-1EA5-4DAE-B006-7C023C228B93}"/>
    <dgm:cxn modelId="{FF1FA14F-DCDF-404E-A1AF-2C3D197EDF16}" type="presOf" srcId="{5C708004-D5BB-4D11-9744-8C490E71E543}" destId="{D2D291E8-9EAC-6E4F-8BEB-FDA9C96A560D}" srcOrd="0" destOrd="0" presId="urn:microsoft.com/office/officeart/2005/8/layout/chevron1"/>
    <dgm:cxn modelId="{A0AA485E-0AAC-6642-8C51-A0ABDB3D8DF2}" type="presOf" srcId="{515710EB-0333-4D33-B93F-C5CBDF1E433C}" destId="{13FD73AF-DB0C-2745-AA72-CCA4AE2A09B8}" srcOrd="0" destOrd="0" presId="urn:microsoft.com/office/officeart/2005/8/layout/chevron1"/>
    <dgm:cxn modelId="{36565B5E-CEE9-8043-8530-63FB508F1683}" type="presOf" srcId="{0AB7497B-231E-4426-9D5F-95D64EBB1235}" destId="{5CEEEC3E-0AB4-5141-A95B-F1E894ABBA2C}" srcOrd="0" destOrd="0" presId="urn:microsoft.com/office/officeart/2005/8/layout/chevron1"/>
    <dgm:cxn modelId="{2836036E-1C0F-2241-8B6F-377C90A6462A}" type="presOf" srcId="{08ABC304-96DF-42A3-A775-B69BE7DC09C7}" destId="{11C1C68C-51E2-4943-A1C1-137792C639B8}" srcOrd="0" destOrd="4" presId="urn:microsoft.com/office/officeart/2005/8/layout/chevron1"/>
    <dgm:cxn modelId="{C4ECC16F-78C6-1C4D-8626-96B7C62C7EAB}" type="presOf" srcId="{30CB96A5-9CEC-4194-B175-4A92066375B8}" destId="{156207F3-4685-4B48-84AF-43281B952F4C}" srcOrd="0" destOrd="0" presId="urn:microsoft.com/office/officeart/2005/8/layout/chevron1"/>
    <dgm:cxn modelId="{CDBA347A-75DD-44D4-9AE1-694521C249F2}" srcId="{0AB7497B-231E-4426-9D5F-95D64EBB1235}" destId="{DF035979-FC83-4E18-BA73-578A85C820A3}" srcOrd="0" destOrd="0" parTransId="{7A790419-750E-4C96-A507-7BD9CF13BDE2}" sibTransId="{B887C6F8-CF4D-486F-AE44-97C894A1AB23}"/>
    <dgm:cxn modelId="{33188B94-2E38-8D49-9639-1B8290B6EC31}" type="presOf" srcId="{D0EB0764-ECFE-46A5-BE2D-E8850FAE0D49}" destId="{6C18C3A8-516C-2F49-8604-B37FB14A1BEA}" srcOrd="0" destOrd="0" presId="urn:microsoft.com/office/officeart/2005/8/layout/chevron1"/>
    <dgm:cxn modelId="{159195A8-15D5-4838-BDC0-0E7C959A0BE7}" srcId="{0AB7497B-231E-4426-9D5F-95D64EBB1235}" destId="{19B5B946-066B-440E-9820-2E52A3FD2BD4}" srcOrd="1" destOrd="0" parTransId="{1CA57D8B-70E1-408B-9B8C-4E026FEE4D97}" sibTransId="{696DAD47-C3ED-416D-8434-2A6EC900BCD4}"/>
    <dgm:cxn modelId="{F1DF63BE-4138-45B5-9BB9-E8BDEB385EE5}" srcId="{515710EB-0333-4D33-B93F-C5CBDF1E433C}" destId="{30CB96A5-9CEC-4194-B175-4A92066375B8}" srcOrd="0" destOrd="0" parTransId="{E12E679A-6A28-43F9-804B-6D72BA8253DF}" sibTransId="{19B8E9C8-1CD6-4053-A19F-B3B72711CDB9}"/>
    <dgm:cxn modelId="{B0FA9DDC-631F-4C5F-9354-99C38937EAC3}" srcId="{5C708004-D5BB-4D11-9744-8C490E71E543}" destId="{0AB7497B-231E-4426-9D5F-95D64EBB1235}" srcOrd="2" destOrd="0" parTransId="{93D7DACE-A992-4AF8-982A-102FF8503B7C}" sibTransId="{8BDBBFEC-78E5-40C7-B79D-3E82739CF290}"/>
    <dgm:cxn modelId="{B19198DD-B8E1-4B6C-A38F-D577C11CC059}" srcId="{0AB7497B-231E-4426-9D5F-95D64EBB1235}" destId="{A9B91689-B46F-4405-BFBD-20956DD04A86}" srcOrd="2" destOrd="0" parTransId="{8928C5A3-680A-4AE7-8BDA-281312334A1C}" sibTransId="{E0B40188-15D5-472C-8B87-1BE726C39960}"/>
    <dgm:cxn modelId="{688E80DE-78CB-4B7B-ADB5-805F3AD01EBF}" srcId="{5C708004-D5BB-4D11-9744-8C490E71E543}" destId="{515710EB-0333-4D33-B93F-C5CBDF1E433C}" srcOrd="1" destOrd="0" parTransId="{93FEE44B-1A34-41C3-9431-6BDF0A0C3E12}" sibTransId="{D022C369-BD8A-4CDB-89EC-34B96F2A8A2E}"/>
    <dgm:cxn modelId="{6DC7F2E4-CA97-43CC-8EF6-53AC0404A176}" srcId="{515710EB-0333-4D33-B93F-C5CBDF1E433C}" destId="{29728F67-36D8-4951-ABF1-8662BA4552A9}" srcOrd="1" destOrd="0" parTransId="{9FA214F8-64DA-40FB-9DC6-43544BCCE97B}" sibTransId="{158FBF1F-AC90-469C-872B-798C6940DBDF}"/>
    <dgm:cxn modelId="{D0D34FF2-A2A9-2B45-ACDB-5F1BBE7EFC1B}" type="presOf" srcId="{E34DCE0D-AAFA-4779-B4B7-684D710313CC}" destId="{11C1C68C-51E2-4943-A1C1-137792C639B8}" srcOrd="0" destOrd="3" presId="urn:microsoft.com/office/officeart/2005/8/layout/chevron1"/>
    <dgm:cxn modelId="{F4E316AB-5E50-1744-BD5C-617E9929FBF9}" type="presParOf" srcId="{D2D291E8-9EAC-6E4F-8BEB-FDA9C96A560D}" destId="{E12C6169-5F24-AD46-9F21-1BC3623BBA4F}" srcOrd="0" destOrd="0" presId="urn:microsoft.com/office/officeart/2005/8/layout/chevron1"/>
    <dgm:cxn modelId="{F751BF95-F98E-9B49-8E05-C47FB7EBC4B4}" type="presParOf" srcId="{E12C6169-5F24-AD46-9F21-1BC3623BBA4F}" destId="{6C18C3A8-516C-2F49-8604-B37FB14A1BEA}" srcOrd="0" destOrd="0" presId="urn:microsoft.com/office/officeart/2005/8/layout/chevron1"/>
    <dgm:cxn modelId="{C4B17F47-3FB9-BF43-AC2F-7614ADF925C2}" type="presParOf" srcId="{E12C6169-5F24-AD46-9F21-1BC3623BBA4F}" destId="{AB41873B-DF50-FA41-AC2E-0EC24A03C007}" srcOrd="1" destOrd="0" presId="urn:microsoft.com/office/officeart/2005/8/layout/chevron1"/>
    <dgm:cxn modelId="{8BE72BAA-EEA4-3645-8C88-453E463595A3}" type="presParOf" srcId="{D2D291E8-9EAC-6E4F-8BEB-FDA9C96A560D}" destId="{2E1C2CFB-8590-314E-9804-6BCA0F3A048A}" srcOrd="1" destOrd="0" presId="urn:microsoft.com/office/officeart/2005/8/layout/chevron1"/>
    <dgm:cxn modelId="{5AE4EBD8-2513-7B43-8333-10E5B9D41CEF}" type="presParOf" srcId="{D2D291E8-9EAC-6E4F-8BEB-FDA9C96A560D}" destId="{D3F496DD-F938-0240-BF8C-D830C3DEFA93}" srcOrd="2" destOrd="0" presId="urn:microsoft.com/office/officeart/2005/8/layout/chevron1"/>
    <dgm:cxn modelId="{C588A9DB-D980-8D4D-AC21-77C05E013F88}" type="presParOf" srcId="{D3F496DD-F938-0240-BF8C-D830C3DEFA93}" destId="{13FD73AF-DB0C-2745-AA72-CCA4AE2A09B8}" srcOrd="0" destOrd="0" presId="urn:microsoft.com/office/officeart/2005/8/layout/chevron1"/>
    <dgm:cxn modelId="{5261B199-3EEB-B241-9B5E-B282CB2B1DA5}" type="presParOf" srcId="{D3F496DD-F938-0240-BF8C-D830C3DEFA93}" destId="{156207F3-4685-4B48-84AF-43281B952F4C}" srcOrd="1" destOrd="0" presId="urn:microsoft.com/office/officeart/2005/8/layout/chevron1"/>
    <dgm:cxn modelId="{DD8A94B7-8688-174B-AEED-0717D3FE51EF}" type="presParOf" srcId="{D2D291E8-9EAC-6E4F-8BEB-FDA9C96A560D}" destId="{63A71B3D-7879-4D47-8F32-0D9894B0C06F}" srcOrd="3" destOrd="0" presId="urn:microsoft.com/office/officeart/2005/8/layout/chevron1"/>
    <dgm:cxn modelId="{AAF1D8B7-9B48-0A48-9766-D69C3D066E32}" type="presParOf" srcId="{D2D291E8-9EAC-6E4F-8BEB-FDA9C96A560D}" destId="{51E3C1EF-E64A-F640-B352-FC1C1AFEDB2F}" srcOrd="4" destOrd="0" presId="urn:microsoft.com/office/officeart/2005/8/layout/chevron1"/>
    <dgm:cxn modelId="{67EFA86C-32E3-B14E-9F23-5A77BDDC6ADF}" type="presParOf" srcId="{51E3C1EF-E64A-F640-B352-FC1C1AFEDB2F}" destId="{5CEEEC3E-0AB4-5141-A95B-F1E894ABBA2C}" srcOrd="0" destOrd="0" presId="urn:microsoft.com/office/officeart/2005/8/layout/chevron1"/>
    <dgm:cxn modelId="{9C81F420-3150-074A-AB2A-DF5F092185C8}" type="presParOf" srcId="{51E3C1EF-E64A-F640-B352-FC1C1AFEDB2F}" destId="{11C1C68C-51E2-4943-A1C1-137792C639B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517D84-4559-4C96-8898-CC2C4413A93C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9BFADB-2644-47E5-BDFC-83059A8D3A2F}">
      <dgm:prSet/>
      <dgm:spPr/>
      <dgm:t>
        <a:bodyPr/>
        <a:lstStyle/>
        <a:p>
          <a:r>
            <a:rPr lang="en-AU"/>
            <a:t>Shell can store </a:t>
          </a:r>
          <a:r>
            <a:rPr lang="en-AU" i="1"/>
            <a:t>variables</a:t>
          </a:r>
          <a:r>
            <a:rPr lang="en-AU"/>
            <a:t> like other programming languages</a:t>
          </a:r>
          <a:endParaRPr lang="en-US"/>
        </a:p>
      </dgm:t>
    </dgm:pt>
    <dgm:pt modelId="{BB0EEB46-7F2A-41B9-A7BB-76F6149EA30E}" type="parTrans" cxnId="{C20AA4CC-008A-4D88-8609-1A4A43EE3199}">
      <dgm:prSet/>
      <dgm:spPr/>
      <dgm:t>
        <a:bodyPr/>
        <a:lstStyle/>
        <a:p>
          <a:endParaRPr lang="en-US"/>
        </a:p>
      </dgm:t>
    </dgm:pt>
    <dgm:pt modelId="{CA23B0FC-EFBC-4C44-8C91-08139F2F46C7}" type="sibTrans" cxnId="{C20AA4CC-008A-4D88-8609-1A4A43EE3199}">
      <dgm:prSet/>
      <dgm:spPr/>
      <dgm:t>
        <a:bodyPr/>
        <a:lstStyle/>
        <a:p>
          <a:endParaRPr lang="en-US"/>
        </a:p>
      </dgm:t>
    </dgm:pt>
    <dgm:pt modelId="{5897EB79-617F-4059-9F34-92780DAEC07E}">
      <dgm:prSet/>
      <dgm:spPr/>
      <dgm:t>
        <a:bodyPr/>
        <a:lstStyle/>
        <a:p>
          <a:r>
            <a:rPr lang="en-AU"/>
            <a:t>To assign: $ NAME=chris</a:t>
          </a:r>
          <a:endParaRPr lang="en-US"/>
        </a:p>
      </dgm:t>
    </dgm:pt>
    <dgm:pt modelId="{D18B6AD9-8EEA-4BBD-B8FE-1BF9EB2FBD9D}" type="parTrans" cxnId="{9AFEDE68-B078-4EAA-8911-B5AACFC95FE2}">
      <dgm:prSet/>
      <dgm:spPr/>
      <dgm:t>
        <a:bodyPr/>
        <a:lstStyle/>
        <a:p>
          <a:endParaRPr lang="en-US"/>
        </a:p>
      </dgm:t>
    </dgm:pt>
    <dgm:pt modelId="{4FF02906-4982-4014-8186-02F39E20DC4E}" type="sibTrans" cxnId="{9AFEDE68-B078-4EAA-8911-B5AACFC95FE2}">
      <dgm:prSet/>
      <dgm:spPr/>
      <dgm:t>
        <a:bodyPr/>
        <a:lstStyle/>
        <a:p>
          <a:endParaRPr lang="en-US"/>
        </a:p>
      </dgm:t>
    </dgm:pt>
    <dgm:pt modelId="{99A6606D-409C-4B4A-BE72-8CF592A0B607}">
      <dgm:prSet/>
      <dgm:spPr/>
      <dgm:t>
        <a:bodyPr/>
        <a:lstStyle/>
        <a:p>
          <a:r>
            <a:rPr lang="en-AU"/>
            <a:t>To view contents of a variable: $ echo $NAME</a:t>
          </a:r>
          <a:endParaRPr lang="en-US"/>
        </a:p>
      </dgm:t>
    </dgm:pt>
    <dgm:pt modelId="{24D04613-5343-4C9E-9C79-A60EBEB842D9}" type="parTrans" cxnId="{EE9A35EC-9E09-4091-8BC7-74576F3D0F0B}">
      <dgm:prSet/>
      <dgm:spPr/>
      <dgm:t>
        <a:bodyPr/>
        <a:lstStyle/>
        <a:p>
          <a:endParaRPr lang="en-US"/>
        </a:p>
      </dgm:t>
    </dgm:pt>
    <dgm:pt modelId="{BAC04597-D910-4B4A-BD3A-ED8F8862AFA9}" type="sibTrans" cxnId="{EE9A35EC-9E09-4091-8BC7-74576F3D0F0B}">
      <dgm:prSet/>
      <dgm:spPr/>
      <dgm:t>
        <a:bodyPr/>
        <a:lstStyle/>
        <a:p>
          <a:endParaRPr lang="en-US"/>
        </a:p>
      </dgm:t>
    </dgm:pt>
    <dgm:pt modelId="{58686E85-2679-4303-B718-D66E0C9812CB}">
      <dgm:prSet/>
      <dgm:spPr/>
      <dgm:t>
        <a:bodyPr/>
        <a:lstStyle/>
        <a:p>
          <a:r>
            <a:rPr lang="en-AU"/>
            <a:t>Dollar sign in front of string indicates we want to access a variable</a:t>
          </a:r>
          <a:endParaRPr lang="en-US"/>
        </a:p>
      </dgm:t>
    </dgm:pt>
    <dgm:pt modelId="{5EFF691C-3477-4565-9F3C-DE06FE25941F}" type="parTrans" cxnId="{772754F6-6B4A-46C8-9CAA-283454A448CD}">
      <dgm:prSet/>
      <dgm:spPr/>
      <dgm:t>
        <a:bodyPr/>
        <a:lstStyle/>
        <a:p>
          <a:endParaRPr lang="en-US"/>
        </a:p>
      </dgm:t>
    </dgm:pt>
    <dgm:pt modelId="{D28BDD22-6481-40B9-9786-6BF72A519AE7}" type="sibTrans" cxnId="{772754F6-6B4A-46C8-9CAA-283454A448CD}">
      <dgm:prSet/>
      <dgm:spPr/>
      <dgm:t>
        <a:bodyPr/>
        <a:lstStyle/>
        <a:p>
          <a:endParaRPr lang="en-US"/>
        </a:p>
      </dgm:t>
    </dgm:pt>
    <dgm:pt modelId="{AC764194-AEFE-41AC-9F1A-C6397DFF2CE8}">
      <dgm:prSet/>
      <dgm:spPr/>
      <dgm:t>
        <a:bodyPr/>
        <a:lstStyle/>
        <a:p>
          <a:r>
            <a:rPr lang="en-AU" b="1"/>
            <a:t>Important</a:t>
          </a:r>
          <a:r>
            <a:rPr lang="en-AU"/>
            <a:t>: shells can only store strings, or arrays of strings as variables</a:t>
          </a:r>
          <a:endParaRPr lang="en-US"/>
        </a:p>
      </dgm:t>
    </dgm:pt>
    <dgm:pt modelId="{FB7DA5B3-31EF-4E7C-854C-2977EB84452E}" type="parTrans" cxnId="{A43301B1-ECD3-4024-8281-B605C1F19BE0}">
      <dgm:prSet/>
      <dgm:spPr/>
      <dgm:t>
        <a:bodyPr/>
        <a:lstStyle/>
        <a:p>
          <a:endParaRPr lang="en-US"/>
        </a:p>
      </dgm:t>
    </dgm:pt>
    <dgm:pt modelId="{245179C3-82BF-454A-B842-D248158B4FAE}" type="sibTrans" cxnId="{A43301B1-ECD3-4024-8281-B605C1F19BE0}">
      <dgm:prSet/>
      <dgm:spPr/>
      <dgm:t>
        <a:bodyPr/>
        <a:lstStyle/>
        <a:p>
          <a:endParaRPr lang="en-US"/>
        </a:p>
      </dgm:t>
    </dgm:pt>
    <dgm:pt modelId="{84EA9BDB-31BC-434E-B8FB-F7A1D83DC799}">
      <dgm:prSet/>
      <dgm:spPr/>
      <dgm:t>
        <a:bodyPr/>
        <a:lstStyle/>
        <a:p>
          <a:r>
            <a:rPr lang="en-AU"/>
            <a:t>To interpret as another data type, use the shell to run a program which can do so (e.g. expr)</a:t>
          </a:r>
          <a:endParaRPr lang="en-US"/>
        </a:p>
      </dgm:t>
    </dgm:pt>
    <dgm:pt modelId="{9CD49884-1A23-4FF1-AB4F-DBAEC2F296D0}" type="parTrans" cxnId="{DD7C8360-35EE-4A26-B926-B2E82930885C}">
      <dgm:prSet/>
      <dgm:spPr/>
      <dgm:t>
        <a:bodyPr/>
        <a:lstStyle/>
        <a:p>
          <a:endParaRPr lang="en-US"/>
        </a:p>
      </dgm:t>
    </dgm:pt>
    <dgm:pt modelId="{64F3883F-E721-4D1E-B233-DB4FD58A7462}" type="sibTrans" cxnId="{DD7C8360-35EE-4A26-B926-B2E82930885C}">
      <dgm:prSet/>
      <dgm:spPr/>
      <dgm:t>
        <a:bodyPr/>
        <a:lstStyle/>
        <a:p>
          <a:endParaRPr lang="en-US"/>
        </a:p>
      </dgm:t>
    </dgm:pt>
    <dgm:pt modelId="{D6DDFCD9-5BDB-475A-8870-1EF5E7E523CA}">
      <dgm:prSet/>
      <dgm:spPr/>
      <dgm:t>
        <a:bodyPr/>
        <a:lstStyle/>
        <a:p>
          <a:r>
            <a:rPr lang="en-AU"/>
            <a:t>To use the output of one command somewhere else, use </a:t>
          </a:r>
          <a:r>
            <a:rPr lang="en-AU" i="1"/>
            <a:t>backticks</a:t>
          </a:r>
          <a:r>
            <a:rPr lang="en-AU"/>
            <a:t> (`) around command</a:t>
          </a:r>
          <a:endParaRPr lang="en-US"/>
        </a:p>
      </dgm:t>
    </dgm:pt>
    <dgm:pt modelId="{AB4522DA-FDAE-44FB-84F0-6C43FD65A02B}" type="parTrans" cxnId="{2B489384-CFD3-434F-AE93-D3D8018593EC}">
      <dgm:prSet/>
      <dgm:spPr/>
      <dgm:t>
        <a:bodyPr/>
        <a:lstStyle/>
        <a:p>
          <a:endParaRPr lang="en-US"/>
        </a:p>
      </dgm:t>
    </dgm:pt>
    <dgm:pt modelId="{C6CB6A07-5329-437D-A209-E34A402415F5}" type="sibTrans" cxnId="{2B489384-CFD3-434F-AE93-D3D8018593EC}">
      <dgm:prSet/>
      <dgm:spPr/>
      <dgm:t>
        <a:bodyPr/>
        <a:lstStyle/>
        <a:p>
          <a:endParaRPr lang="en-US"/>
        </a:p>
      </dgm:t>
    </dgm:pt>
    <dgm:pt modelId="{2724273A-666D-46FB-BF27-C19D51CA210E}">
      <dgm:prSet/>
      <dgm:spPr/>
      <dgm:t>
        <a:bodyPr/>
        <a:lstStyle/>
        <a:p>
          <a:r>
            <a:rPr lang="en-AU"/>
            <a:t>E.g. – for the variable VALUE to store 2 + 2, we can do</a:t>
          </a:r>
          <a:endParaRPr lang="en-US"/>
        </a:p>
      </dgm:t>
    </dgm:pt>
    <dgm:pt modelId="{8AA96C1A-C972-4FF3-A94B-608FAACF1B6F}" type="parTrans" cxnId="{878F720E-1A5D-4716-B8B7-28F4C05EC69C}">
      <dgm:prSet/>
      <dgm:spPr/>
      <dgm:t>
        <a:bodyPr/>
        <a:lstStyle/>
        <a:p>
          <a:endParaRPr lang="en-US"/>
        </a:p>
      </dgm:t>
    </dgm:pt>
    <dgm:pt modelId="{341490DC-09F1-4964-991D-925459B8DC46}" type="sibTrans" cxnId="{878F720E-1A5D-4716-B8B7-28F4C05EC69C}">
      <dgm:prSet/>
      <dgm:spPr/>
      <dgm:t>
        <a:bodyPr/>
        <a:lstStyle/>
        <a:p>
          <a:endParaRPr lang="en-US"/>
        </a:p>
      </dgm:t>
    </dgm:pt>
    <dgm:pt modelId="{5B62295B-6F21-4822-8788-3E1986BAF300}">
      <dgm:prSet/>
      <dgm:spPr/>
      <dgm:t>
        <a:bodyPr/>
        <a:lstStyle/>
        <a:p>
          <a:r>
            <a:rPr lang="en-AU"/>
            <a:t>$ VALUE=`expr 2 + 2`</a:t>
          </a:r>
          <a:endParaRPr lang="en-US"/>
        </a:p>
      </dgm:t>
    </dgm:pt>
    <dgm:pt modelId="{37B839C1-BF45-4D0E-959A-1692513E8E12}" type="parTrans" cxnId="{F53C4D5E-69A9-4778-8B05-EBBA69A8BF9D}">
      <dgm:prSet/>
      <dgm:spPr/>
      <dgm:t>
        <a:bodyPr/>
        <a:lstStyle/>
        <a:p>
          <a:endParaRPr lang="en-US"/>
        </a:p>
      </dgm:t>
    </dgm:pt>
    <dgm:pt modelId="{355C0705-2FEC-4E4A-9F62-76654FDE0C27}" type="sibTrans" cxnId="{F53C4D5E-69A9-4778-8B05-EBBA69A8BF9D}">
      <dgm:prSet/>
      <dgm:spPr/>
      <dgm:t>
        <a:bodyPr/>
        <a:lstStyle/>
        <a:p>
          <a:endParaRPr lang="en-US"/>
        </a:p>
      </dgm:t>
    </dgm:pt>
    <dgm:pt modelId="{FB0CAC2F-B405-4D7F-98CA-FD23087AEA66}">
      <dgm:prSet/>
      <dgm:spPr/>
      <dgm:t>
        <a:bodyPr/>
        <a:lstStyle/>
        <a:p>
          <a:r>
            <a:rPr lang="en-AU" i="1"/>
            <a:t>Alternative for Bash/modern shells</a:t>
          </a:r>
          <a:r>
            <a:rPr lang="en-AU"/>
            <a:t>: wrap command with $(), e.g.</a:t>
          </a:r>
          <a:endParaRPr lang="en-US"/>
        </a:p>
      </dgm:t>
    </dgm:pt>
    <dgm:pt modelId="{128C1887-9A4E-4929-BBCF-BDE617199ADA}" type="parTrans" cxnId="{B84D425F-875F-4636-9988-CCB923720756}">
      <dgm:prSet/>
      <dgm:spPr/>
      <dgm:t>
        <a:bodyPr/>
        <a:lstStyle/>
        <a:p>
          <a:endParaRPr lang="en-US"/>
        </a:p>
      </dgm:t>
    </dgm:pt>
    <dgm:pt modelId="{A02E019A-F5A4-4106-9C8F-20A7AD984010}" type="sibTrans" cxnId="{B84D425F-875F-4636-9988-CCB923720756}">
      <dgm:prSet/>
      <dgm:spPr/>
      <dgm:t>
        <a:bodyPr/>
        <a:lstStyle/>
        <a:p>
          <a:endParaRPr lang="en-US"/>
        </a:p>
      </dgm:t>
    </dgm:pt>
    <dgm:pt modelId="{1AE09EE2-AE98-4055-90AE-B58147BF54DC}">
      <dgm:prSet/>
      <dgm:spPr/>
      <dgm:t>
        <a:bodyPr/>
        <a:lstStyle/>
        <a:p>
          <a:r>
            <a:rPr lang="en-AU"/>
            <a:t>$ VALUE=$(expr 2 + 2)</a:t>
          </a:r>
          <a:endParaRPr lang="en-US"/>
        </a:p>
      </dgm:t>
    </dgm:pt>
    <dgm:pt modelId="{6AE06C66-B556-42A4-859A-76488ED852E7}" type="parTrans" cxnId="{B2614159-C97C-44C1-94D1-2D7743036FD4}">
      <dgm:prSet/>
      <dgm:spPr/>
      <dgm:t>
        <a:bodyPr/>
        <a:lstStyle/>
        <a:p>
          <a:endParaRPr lang="en-US"/>
        </a:p>
      </dgm:t>
    </dgm:pt>
    <dgm:pt modelId="{4C9D04A4-8AFC-4BF4-AA9C-F7ADB0611374}" type="sibTrans" cxnId="{B2614159-C97C-44C1-94D1-2D7743036FD4}">
      <dgm:prSet/>
      <dgm:spPr/>
      <dgm:t>
        <a:bodyPr/>
        <a:lstStyle/>
        <a:p>
          <a:endParaRPr lang="en-US"/>
        </a:p>
      </dgm:t>
    </dgm:pt>
    <dgm:pt modelId="{41562B5F-66BC-5E4B-ACCD-ED7F4831F09C}" type="pres">
      <dgm:prSet presAssocID="{C3517D84-4559-4C96-8898-CC2C4413A93C}" presName="Name0" presStyleCnt="0">
        <dgm:presLayoutVars>
          <dgm:dir/>
          <dgm:animLvl val="lvl"/>
          <dgm:resizeHandles val="exact"/>
        </dgm:presLayoutVars>
      </dgm:prSet>
      <dgm:spPr/>
    </dgm:pt>
    <dgm:pt modelId="{907D0455-6D3C-E74E-87BF-FE0B9A38CF49}" type="pres">
      <dgm:prSet presAssocID="{DA9BFADB-2644-47E5-BDFC-83059A8D3A2F}" presName="composite" presStyleCnt="0"/>
      <dgm:spPr/>
    </dgm:pt>
    <dgm:pt modelId="{76F5A288-727D-7346-BD3D-D8A3913E05E2}" type="pres">
      <dgm:prSet presAssocID="{DA9BFADB-2644-47E5-BDFC-83059A8D3A2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13B3AD4-7D82-8041-AE89-370215334532}" type="pres">
      <dgm:prSet presAssocID="{DA9BFADB-2644-47E5-BDFC-83059A8D3A2F}" presName="desTx" presStyleLbl="alignAccFollowNode1" presStyleIdx="0" presStyleCnt="2">
        <dgm:presLayoutVars>
          <dgm:bulletEnabled val="1"/>
        </dgm:presLayoutVars>
      </dgm:prSet>
      <dgm:spPr/>
    </dgm:pt>
    <dgm:pt modelId="{AFB6F142-981C-A64B-AAD1-06F4CA8BFE58}" type="pres">
      <dgm:prSet presAssocID="{CA23B0FC-EFBC-4C44-8C91-08139F2F46C7}" presName="space" presStyleCnt="0"/>
      <dgm:spPr/>
    </dgm:pt>
    <dgm:pt modelId="{E839DC00-108A-F34E-AD5E-AE47805A2B74}" type="pres">
      <dgm:prSet presAssocID="{D6DDFCD9-5BDB-475A-8870-1EF5E7E523CA}" presName="composite" presStyleCnt="0"/>
      <dgm:spPr/>
    </dgm:pt>
    <dgm:pt modelId="{236E4DD5-4239-DA4E-B5D1-44CD3A776DF7}" type="pres">
      <dgm:prSet presAssocID="{D6DDFCD9-5BDB-475A-8870-1EF5E7E523C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47548FA-648E-414F-8E92-DDA5F510D099}" type="pres">
      <dgm:prSet presAssocID="{D6DDFCD9-5BDB-475A-8870-1EF5E7E523C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F75130A-6F58-6446-8227-7AB76211E7A5}" type="presOf" srcId="{5B62295B-6F21-4822-8788-3E1986BAF300}" destId="{447548FA-648E-414F-8E92-DDA5F510D099}" srcOrd="0" destOrd="1" presId="urn:microsoft.com/office/officeart/2005/8/layout/hList1"/>
    <dgm:cxn modelId="{878F720E-1A5D-4716-B8B7-28F4C05EC69C}" srcId="{D6DDFCD9-5BDB-475A-8870-1EF5E7E523CA}" destId="{2724273A-666D-46FB-BF27-C19D51CA210E}" srcOrd="0" destOrd="0" parTransId="{8AA96C1A-C972-4FF3-A94B-608FAACF1B6F}" sibTransId="{341490DC-09F1-4964-991D-925459B8DC46}"/>
    <dgm:cxn modelId="{76BA6317-D7C5-F242-8896-0D6B79BC3C3D}" type="presOf" srcId="{1AE09EE2-AE98-4055-90AE-B58147BF54DC}" destId="{447548FA-648E-414F-8E92-DDA5F510D099}" srcOrd="0" destOrd="3" presId="urn:microsoft.com/office/officeart/2005/8/layout/hList1"/>
    <dgm:cxn modelId="{50036645-56C9-994E-AC51-0E9D5523B06C}" type="presOf" srcId="{D6DDFCD9-5BDB-475A-8870-1EF5E7E523CA}" destId="{236E4DD5-4239-DA4E-B5D1-44CD3A776DF7}" srcOrd="0" destOrd="0" presId="urn:microsoft.com/office/officeart/2005/8/layout/hList1"/>
    <dgm:cxn modelId="{B2614159-C97C-44C1-94D1-2D7743036FD4}" srcId="{D6DDFCD9-5BDB-475A-8870-1EF5E7E523CA}" destId="{1AE09EE2-AE98-4055-90AE-B58147BF54DC}" srcOrd="3" destOrd="0" parTransId="{6AE06C66-B556-42A4-859A-76488ED852E7}" sibTransId="{4C9D04A4-8AFC-4BF4-AA9C-F7ADB0611374}"/>
    <dgm:cxn modelId="{499D0B5D-E19D-7C42-A65B-8E3BD2A64B82}" type="presOf" srcId="{FB0CAC2F-B405-4D7F-98CA-FD23087AEA66}" destId="{447548FA-648E-414F-8E92-DDA5F510D099}" srcOrd="0" destOrd="2" presId="urn:microsoft.com/office/officeart/2005/8/layout/hList1"/>
    <dgm:cxn modelId="{F53C4D5E-69A9-4778-8B05-EBBA69A8BF9D}" srcId="{D6DDFCD9-5BDB-475A-8870-1EF5E7E523CA}" destId="{5B62295B-6F21-4822-8788-3E1986BAF300}" srcOrd="1" destOrd="0" parTransId="{37B839C1-BF45-4D0E-959A-1692513E8E12}" sibTransId="{355C0705-2FEC-4E4A-9F62-76654FDE0C27}"/>
    <dgm:cxn modelId="{B84D425F-875F-4636-9988-CCB923720756}" srcId="{D6DDFCD9-5BDB-475A-8870-1EF5E7E523CA}" destId="{FB0CAC2F-B405-4D7F-98CA-FD23087AEA66}" srcOrd="2" destOrd="0" parTransId="{128C1887-9A4E-4929-BBCF-BDE617199ADA}" sibTransId="{A02E019A-F5A4-4106-9C8F-20A7AD984010}"/>
    <dgm:cxn modelId="{DD7C8360-35EE-4A26-B926-B2E82930885C}" srcId="{AC764194-AEFE-41AC-9F1A-C6397DFF2CE8}" destId="{84EA9BDB-31BC-434E-B8FB-F7A1D83DC799}" srcOrd="0" destOrd="0" parTransId="{9CD49884-1A23-4FF1-AB4F-DBAEC2F296D0}" sibTransId="{64F3883F-E721-4D1E-B233-DB4FD58A7462}"/>
    <dgm:cxn modelId="{9AFEDE68-B078-4EAA-8911-B5AACFC95FE2}" srcId="{DA9BFADB-2644-47E5-BDFC-83059A8D3A2F}" destId="{5897EB79-617F-4059-9F34-92780DAEC07E}" srcOrd="0" destOrd="0" parTransId="{D18B6AD9-8EEA-4BBD-B8FE-1BF9EB2FBD9D}" sibTransId="{4FF02906-4982-4014-8186-02F39E20DC4E}"/>
    <dgm:cxn modelId="{0A575183-7073-544E-804D-DE936B28D230}" type="presOf" srcId="{5897EB79-617F-4059-9F34-92780DAEC07E}" destId="{313B3AD4-7D82-8041-AE89-370215334532}" srcOrd="0" destOrd="0" presId="urn:microsoft.com/office/officeart/2005/8/layout/hList1"/>
    <dgm:cxn modelId="{2B489384-CFD3-434F-AE93-D3D8018593EC}" srcId="{C3517D84-4559-4C96-8898-CC2C4413A93C}" destId="{D6DDFCD9-5BDB-475A-8870-1EF5E7E523CA}" srcOrd="1" destOrd="0" parTransId="{AB4522DA-FDAE-44FB-84F0-6C43FD65A02B}" sibTransId="{C6CB6A07-5329-437D-A209-E34A402415F5}"/>
    <dgm:cxn modelId="{C344869B-F1AA-B845-81DF-6F2CBA762D2C}" type="presOf" srcId="{C3517D84-4559-4C96-8898-CC2C4413A93C}" destId="{41562B5F-66BC-5E4B-ACCD-ED7F4831F09C}" srcOrd="0" destOrd="0" presId="urn:microsoft.com/office/officeart/2005/8/layout/hList1"/>
    <dgm:cxn modelId="{282AFC9B-958F-9E44-9583-72981A7D4331}" type="presOf" srcId="{99A6606D-409C-4B4A-BE72-8CF592A0B607}" destId="{313B3AD4-7D82-8041-AE89-370215334532}" srcOrd="0" destOrd="1" presId="urn:microsoft.com/office/officeart/2005/8/layout/hList1"/>
    <dgm:cxn modelId="{D0F11A9C-FA95-FE4D-8C0E-36E9B5EE6B5B}" type="presOf" srcId="{AC764194-AEFE-41AC-9F1A-C6397DFF2CE8}" destId="{313B3AD4-7D82-8041-AE89-370215334532}" srcOrd="0" destOrd="3" presId="urn:microsoft.com/office/officeart/2005/8/layout/hList1"/>
    <dgm:cxn modelId="{B93BD3AF-84BC-EC4A-81F9-4D12D3A954E9}" type="presOf" srcId="{58686E85-2679-4303-B718-D66E0C9812CB}" destId="{313B3AD4-7D82-8041-AE89-370215334532}" srcOrd="0" destOrd="2" presId="urn:microsoft.com/office/officeart/2005/8/layout/hList1"/>
    <dgm:cxn modelId="{A43301B1-ECD3-4024-8281-B605C1F19BE0}" srcId="{DA9BFADB-2644-47E5-BDFC-83059A8D3A2F}" destId="{AC764194-AEFE-41AC-9F1A-C6397DFF2CE8}" srcOrd="2" destOrd="0" parTransId="{FB7DA5B3-31EF-4E7C-854C-2977EB84452E}" sibTransId="{245179C3-82BF-454A-B842-D248158B4FAE}"/>
    <dgm:cxn modelId="{D10AD2B8-AE2F-A24A-A5EE-5C3CB3CAA59F}" type="presOf" srcId="{84EA9BDB-31BC-434E-B8FB-F7A1D83DC799}" destId="{313B3AD4-7D82-8041-AE89-370215334532}" srcOrd="0" destOrd="4" presId="urn:microsoft.com/office/officeart/2005/8/layout/hList1"/>
    <dgm:cxn modelId="{999295B9-A89C-2249-B5EA-C8AF4D6B5854}" type="presOf" srcId="{2724273A-666D-46FB-BF27-C19D51CA210E}" destId="{447548FA-648E-414F-8E92-DDA5F510D099}" srcOrd="0" destOrd="0" presId="urn:microsoft.com/office/officeart/2005/8/layout/hList1"/>
    <dgm:cxn modelId="{C20AA4CC-008A-4D88-8609-1A4A43EE3199}" srcId="{C3517D84-4559-4C96-8898-CC2C4413A93C}" destId="{DA9BFADB-2644-47E5-BDFC-83059A8D3A2F}" srcOrd="0" destOrd="0" parTransId="{BB0EEB46-7F2A-41B9-A7BB-76F6149EA30E}" sibTransId="{CA23B0FC-EFBC-4C44-8C91-08139F2F46C7}"/>
    <dgm:cxn modelId="{EE9A35EC-9E09-4091-8BC7-74576F3D0F0B}" srcId="{DA9BFADB-2644-47E5-BDFC-83059A8D3A2F}" destId="{99A6606D-409C-4B4A-BE72-8CF592A0B607}" srcOrd="1" destOrd="0" parTransId="{24D04613-5343-4C9E-9C79-A60EBEB842D9}" sibTransId="{BAC04597-D910-4B4A-BD3A-ED8F8862AFA9}"/>
    <dgm:cxn modelId="{772754F6-6B4A-46C8-9CAA-283454A448CD}" srcId="{99A6606D-409C-4B4A-BE72-8CF592A0B607}" destId="{58686E85-2679-4303-B718-D66E0C9812CB}" srcOrd="0" destOrd="0" parTransId="{5EFF691C-3477-4565-9F3C-DE06FE25941F}" sibTransId="{D28BDD22-6481-40B9-9786-6BF72A519AE7}"/>
    <dgm:cxn modelId="{0BFB45F9-7760-E14C-A1C3-D95D40E23268}" type="presOf" srcId="{DA9BFADB-2644-47E5-BDFC-83059A8D3A2F}" destId="{76F5A288-727D-7346-BD3D-D8A3913E05E2}" srcOrd="0" destOrd="0" presId="urn:microsoft.com/office/officeart/2005/8/layout/hList1"/>
    <dgm:cxn modelId="{186DB28F-2613-FB4F-8FC9-D5615632124A}" type="presParOf" srcId="{41562B5F-66BC-5E4B-ACCD-ED7F4831F09C}" destId="{907D0455-6D3C-E74E-87BF-FE0B9A38CF49}" srcOrd="0" destOrd="0" presId="urn:microsoft.com/office/officeart/2005/8/layout/hList1"/>
    <dgm:cxn modelId="{10DECFC9-B414-EA4B-988D-00A0CAE11FE5}" type="presParOf" srcId="{907D0455-6D3C-E74E-87BF-FE0B9A38CF49}" destId="{76F5A288-727D-7346-BD3D-D8A3913E05E2}" srcOrd="0" destOrd="0" presId="urn:microsoft.com/office/officeart/2005/8/layout/hList1"/>
    <dgm:cxn modelId="{B088D824-1FC5-C84B-AD7F-09071BB2A12D}" type="presParOf" srcId="{907D0455-6D3C-E74E-87BF-FE0B9A38CF49}" destId="{313B3AD4-7D82-8041-AE89-370215334532}" srcOrd="1" destOrd="0" presId="urn:microsoft.com/office/officeart/2005/8/layout/hList1"/>
    <dgm:cxn modelId="{BF37B531-151E-BA48-968C-73ACF792AED8}" type="presParOf" srcId="{41562B5F-66BC-5E4B-ACCD-ED7F4831F09C}" destId="{AFB6F142-981C-A64B-AAD1-06F4CA8BFE58}" srcOrd="1" destOrd="0" presId="urn:microsoft.com/office/officeart/2005/8/layout/hList1"/>
    <dgm:cxn modelId="{04DFABFA-0CCC-A642-A528-BFD7D1DA682A}" type="presParOf" srcId="{41562B5F-66BC-5E4B-ACCD-ED7F4831F09C}" destId="{E839DC00-108A-F34E-AD5E-AE47805A2B74}" srcOrd="2" destOrd="0" presId="urn:microsoft.com/office/officeart/2005/8/layout/hList1"/>
    <dgm:cxn modelId="{E87D79C5-FB1F-7C43-9375-03417C296576}" type="presParOf" srcId="{E839DC00-108A-F34E-AD5E-AE47805A2B74}" destId="{236E4DD5-4239-DA4E-B5D1-44CD3A776DF7}" srcOrd="0" destOrd="0" presId="urn:microsoft.com/office/officeart/2005/8/layout/hList1"/>
    <dgm:cxn modelId="{49D7B19C-D77E-A844-B9E6-1E9CC017CBF9}" type="presParOf" srcId="{E839DC00-108A-F34E-AD5E-AE47805A2B74}" destId="{447548FA-648E-414F-8E92-DDA5F510D0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26E035-9CC3-4D33-ABFA-B50BA85C338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95A335-3479-461E-A652-A7B9FEF49571}">
      <dgm:prSet/>
      <dgm:spPr/>
      <dgm:t>
        <a:bodyPr/>
        <a:lstStyle/>
        <a:p>
          <a:r>
            <a:rPr lang="en-AU"/>
            <a:t>Multiple commands can be stored in file called </a:t>
          </a:r>
          <a:r>
            <a:rPr lang="en-AU" i="1"/>
            <a:t>shell script</a:t>
          </a:r>
          <a:endParaRPr lang="en-US"/>
        </a:p>
      </dgm:t>
    </dgm:pt>
    <dgm:pt modelId="{2EC92385-2DE1-4DAB-804F-F7787A621469}" type="parTrans" cxnId="{3600B85B-1FFB-4EA9-B1C1-38B5A1F7FF58}">
      <dgm:prSet/>
      <dgm:spPr/>
      <dgm:t>
        <a:bodyPr/>
        <a:lstStyle/>
        <a:p>
          <a:endParaRPr lang="en-US"/>
        </a:p>
      </dgm:t>
    </dgm:pt>
    <dgm:pt modelId="{5948B156-CDBC-4A33-B41D-16FAA6F651EB}" type="sibTrans" cxnId="{3600B85B-1FFB-4EA9-B1C1-38B5A1F7FF58}">
      <dgm:prSet/>
      <dgm:spPr/>
      <dgm:t>
        <a:bodyPr/>
        <a:lstStyle/>
        <a:p>
          <a:endParaRPr lang="en-US"/>
        </a:p>
      </dgm:t>
    </dgm:pt>
    <dgm:pt modelId="{0B969AF6-5DEE-440E-8043-57772CAD511D}">
      <dgm:prSet/>
      <dgm:spPr/>
      <dgm:t>
        <a:bodyPr/>
        <a:lstStyle/>
        <a:p>
          <a:r>
            <a:rPr lang="en-AU"/>
            <a:t>Parts of shell script:</a:t>
          </a:r>
          <a:endParaRPr lang="en-US"/>
        </a:p>
      </dgm:t>
    </dgm:pt>
    <dgm:pt modelId="{463B1215-5C7A-41F5-AA33-667D6B41F8F3}" type="parTrans" cxnId="{5116647A-E4A9-487D-9C8A-BE7E11391628}">
      <dgm:prSet/>
      <dgm:spPr/>
      <dgm:t>
        <a:bodyPr/>
        <a:lstStyle/>
        <a:p>
          <a:endParaRPr lang="en-US"/>
        </a:p>
      </dgm:t>
    </dgm:pt>
    <dgm:pt modelId="{2EA7472E-3CCF-4B6E-81F7-1C2AC1012EB2}" type="sibTrans" cxnId="{5116647A-E4A9-487D-9C8A-BE7E11391628}">
      <dgm:prSet/>
      <dgm:spPr/>
      <dgm:t>
        <a:bodyPr/>
        <a:lstStyle/>
        <a:p>
          <a:endParaRPr lang="en-US"/>
        </a:p>
      </dgm:t>
    </dgm:pt>
    <dgm:pt modelId="{5BCC27C9-1035-472B-835B-3D993BFD6A9D}">
      <dgm:prSet/>
      <dgm:spPr/>
      <dgm:t>
        <a:bodyPr/>
        <a:lstStyle/>
        <a:p>
          <a:r>
            <a:rPr lang="en-AU"/>
            <a:t>what program to interpret the script with with </a:t>
          </a:r>
          <a:r>
            <a:rPr lang="en-AU" i="1"/>
            <a:t>shebang</a:t>
          </a:r>
          <a:r>
            <a:rPr lang="en-AU"/>
            <a:t>: #!</a:t>
          </a:r>
          <a:endParaRPr lang="en-US"/>
        </a:p>
      </dgm:t>
    </dgm:pt>
    <dgm:pt modelId="{A83B69FF-4E7A-40F3-89C7-F814BDC46F02}" type="parTrans" cxnId="{A68721AA-324F-42D8-88B6-BB732E217C44}">
      <dgm:prSet/>
      <dgm:spPr/>
      <dgm:t>
        <a:bodyPr/>
        <a:lstStyle/>
        <a:p>
          <a:endParaRPr lang="en-US"/>
        </a:p>
      </dgm:t>
    </dgm:pt>
    <dgm:pt modelId="{FEAF0964-BC63-443D-8C55-260086846801}" type="sibTrans" cxnId="{A68721AA-324F-42D8-88B6-BB732E217C44}">
      <dgm:prSet/>
      <dgm:spPr/>
      <dgm:t>
        <a:bodyPr/>
        <a:lstStyle/>
        <a:p>
          <a:endParaRPr lang="en-US"/>
        </a:p>
      </dgm:t>
    </dgm:pt>
    <dgm:pt modelId="{CCA3D0F0-BE7D-4E0D-A2B0-7D9389B695B1}">
      <dgm:prSet/>
      <dgm:spPr/>
      <dgm:t>
        <a:bodyPr/>
        <a:lstStyle/>
        <a:p>
          <a:r>
            <a:rPr lang="en-AU" dirty="0"/>
            <a:t>E.g. #!/bin/bash</a:t>
          </a:r>
          <a:endParaRPr lang="en-US" dirty="0"/>
        </a:p>
      </dgm:t>
    </dgm:pt>
    <dgm:pt modelId="{75040601-7604-428E-ACD0-3DF247082930}" type="parTrans" cxnId="{43303DC6-57E8-4DE9-B628-94787972739C}">
      <dgm:prSet/>
      <dgm:spPr/>
      <dgm:t>
        <a:bodyPr/>
        <a:lstStyle/>
        <a:p>
          <a:endParaRPr lang="en-US"/>
        </a:p>
      </dgm:t>
    </dgm:pt>
    <dgm:pt modelId="{8DE96F1D-BE0F-4E40-974B-75540995303D}" type="sibTrans" cxnId="{43303DC6-57E8-4DE9-B628-94787972739C}">
      <dgm:prSet/>
      <dgm:spPr/>
      <dgm:t>
        <a:bodyPr/>
        <a:lstStyle/>
        <a:p>
          <a:endParaRPr lang="en-US"/>
        </a:p>
      </dgm:t>
    </dgm:pt>
    <dgm:pt modelId="{8FB4AF5E-4BF9-4571-9756-DF4841AB3A59}">
      <dgm:prSet/>
      <dgm:spPr/>
      <dgm:t>
        <a:bodyPr/>
        <a:lstStyle/>
        <a:p>
          <a:r>
            <a:rPr lang="en-AU"/>
            <a:t>commands to run</a:t>
          </a:r>
          <a:endParaRPr lang="en-US"/>
        </a:p>
      </dgm:t>
    </dgm:pt>
    <dgm:pt modelId="{4BFAFF1D-0B4B-421B-8D93-87178485DB5C}" type="parTrans" cxnId="{12CAA0EA-3B5B-4526-B4E5-26E858F07433}">
      <dgm:prSet/>
      <dgm:spPr/>
      <dgm:t>
        <a:bodyPr/>
        <a:lstStyle/>
        <a:p>
          <a:endParaRPr lang="en-US"/>
        </a:p>
      </dgm:t>
    </dgm:pt>
    <dgm:pt modelId="{86CA7132-A541-4C30-9EC3-7C583F5F950E}" type="sibTrans" cxnId="{12CAA0EA-3B5B-4526-B4E5-26E858F07433}">
      <dgm:prSet/>
      <dgm:spPr/>
      <dgm:t>
        <a:bodyPr/>
        <a:lstStyle/>
        <a:p>
          <a:endParaRPr lang="en-US"/>
        </a:p>
      </dgm:t>
    </dgm:pt>
    <dgm:pt modelId="{B84B3DF7-174C-43E5-95AF-CDCE34781E71}">
      <dgm:prSet/>
      <dgm:spPr/>
      <dgm:t>
        <a:bodyPr/>
        <a:lstStyle/>
        <a:p>
          <a:r>
            <a:rPr lang="en-AU"/>
            <a:t>Run shell script by:</a:t>
          </a:r>
          <a:endParaRPr lang="en-US"/>
        </a:p>
      </dgm:t>
    </dgm:pt>
    <dgm:pt modelId="{88BF0B28-5440-41CF-98B4-482F18AF9971}" type="parTrans" cxnId="{8450EA00-F5C7-4403-97A2-17F0EAC0AB9E}">
      <dgm:prSet/>
      <dgm:spPr/>
      <dgm:t>
        <a:bodyPr/>
        <a:lstStyle/>
        <a:p>
          <a:endParaRPr lang="en-US"/>
        </a:p>
      </dgm:t>
    </dgm:pt>
    <dgm:pt modelId="{E0825BAB-C879-4C22-ADAD-921CBCF5BC42}" type="sibTrans" cxnId="{8450EA00-F5C7-4403-97A2-17F0EAC0AB9E}">
      <dgm:prSet/>
      <dgm:spPr/>
      <dgm:t>
        <a:bodyPr/>
        <a:lstStyle/>
        <a:p>
          <a:endParaRPr lang="en-US"/>
        </a:p>
      </dgm:t>
    </dgm:pt>
    <dgm:pt modelId="{57AFD70D-E222-4AE0-B95D-6B7A32138C03}">
      <dgm:prSet/>
      <dgm:spPr/>
      <dgm:t>
        <a:bodyPr/>
        <a:lstStyle/>
        <a:p>
          <a:r>
            <a:rPr lang="en-AU" dirty="0"/>
            <a:t>specifying shell to run script: $ bash </a:t>
          </a:r>
          <a:r>
            <a:rPr lang="en-AU" dirty="0" err="1"/>
            <a:t>myscript.sh</a:t>
          </a:r>
          <a:endParaRPr lang="en-US" dirty="0"/>
        </a:p>
      </dgm:t>
    </dgm:pt>
    <dgm:pt modelId="{2CB8F088-835E-4DDE-96A1-F9D0E0B4C9CD}" type="parTrans" cxnId="{A7490B7C-1E79-4680-A43F-A1A04A126026}">
      <dgm:prSet/>
      <dgm:spPr/>
      <dgm:t>
        <a:bodyPr/>
        <a:lstStyle/>
        <a:p>
          <a:endParaRPr lang="en-US"/>
        </a:p>
      </dgm:t>
    </dgm:pt>
    <dgm:pt modelId="{D9E47F0F-EF7C-471B-85C4-274A61043E43}" type="sibTrans" cxnId="{A7490B7C-1E79-4680-A43F-A1A04A126026}">
      <dgm:prSet/>
      <dgm:spPr/>
      <dgm:t>
        <a:bodyPr/>
        <a:lstStyle/>
        <a:p>
          <a:endParaRPr lang="en-US"/>
        </a:p>
      </dgm:t>
    </dgm:pt>
    <dgm:pt modelId="{A4CA11F0-7342-4765-AFAE-F9FCAFFDA18D}">
      <dgm:prSet/>
      <dgm:spPr/>
      <dgm:t>
        <a:bodyPr/>
        <a:lstStyle/>
        <a:p>
          <a:r>
            <a:rPr lang="en-AU"/>
            <a:t>In this case, shebang is seen as comment and ignored</a:t>
          </a:r>
          <a:endParaRPr lang="en-US"/>
        </a:p>
      </dgm:t>
    </dgm:pt>
    <dgm:pt modelId="{1F30F03B-D78F-4DEC-BA26-68DB42A22814}" type="parTrans" cxnId="{1BDC5036-0338-41E0-A812-6B5175F252F2}">
      <dgm:prSet/>
      <dgm:spPr/>
      <dgm:t>
        <a:bodyPr/>
        <a:lstStyle/>
        <a:p>
          <a:endParaRPr lang="en-US"/>
        </a:p>
      </dgm:t>
    </dgm:pt>
    <dgm:pt modelId="{4337E434-EEF3-4192-A02A-4C79D6606DC7}" type="sibTrans" cxnId="{1BDC5036-0338-41E0-A812-6B5175F252F2}">
      <dgm:prSet/>
      <dgm:spPr/>
      <dgm:t>
        <a:bodyPr/>
        <a:lstStyle/>
        <a:p>
          <a:endParaRPr lang="en-US"/>
        </a:p>
      </dgm:t>
    </dgm:pt>
    <dgm:pt modelId="{53796BA5-EF94-441E-9B49-08B53064E5CD}">
      <dgm:prSet/>
      <dgm:spPr/>
      <dgm:t>
        <a:bodyPr/>
        <a:lstStyle/>
        <a:p>
          <a:r>
            <a:rPr lang="en-AU"/>
            <a:t>making script executable, then running it directly: $ ./myscript.sh</a:t>
          </a:r>
          <a:endParaRPr lang="en-US"/>
        </a:p>
      </dgm:t>
    </dgm:pt>
    <dgm:pt modelId="{5B0DED68-4196-43FD-B730-C2CFEEC6F380}" type="parTrans" cxnId="{8CE97502-89B7-4D8E-9BD9-5609894C4DAD}">
      <dgm:prSet/>
      <dgm:spPr/>
      <dgm:t>
        <a:bodyPr/>
        <a:lstStyle/>
        <a:p>
          <a:endParaRPr lang="en-US"/>
        </a:p>
      </dgm:t>
    </dgm:pt>
    <dgm:pt modelId="{B4C03DE5-B0B9-4713-B1B8-B4A6A839DEE7}" type="sibTrans" cxnId="{8CE97502-89B7-4D8E-9BD9-5609894C4DAD}">
      <dgm:prSet/>
      <dgm:spPr/>
      <dgm:t>
        <a:bodyPr/>
        <a:lstStyle/>
        <a:p>
          <a:endParaRPr lang="en-US"/>
        </a:p>
      </dgm:t>
    </dgm:pt>
    <dgm:pt modelId="{8DE251FD-9F28-4601-B77F-5C25B7AB0F13}">
      <dgm:prSet/>
      <dgm:spPr/>
      <dgm:t>
        <a:bodyPr/>
        <a:lstStyle/>
        <a:p>
          <a:r>
            <a:rPr lang="en-AU"/>
            <a:t>Shell script has special variables:</a:t>
          </a:r>
          <a:endParaRPr lang="en-US"/>
        </a:p>
      </dgm:t>
    </dgm:pt>
    <dgm:pt modelId="{F9CFCC97-9335-40AE-9F45-AEC250241244}" type="parTrans" cxnId="{A69DC8EF-31E3-4E3A-BE75-E3BBA37F2517}">
      <dgm:prSet/>
      <dgm:spPr/>
      <dgm:t>
        <a:bodyPr/>
        <a:lstStyle/>
        <a:p>
          <a:endParaRPr lang="en-US"/>
        </a:p>
      </dgm:t>
    </dgm:pt>
    <dgm:pt modelId="{4521E695-AB1C-4845-8669-FCC9715564F8}" type="sibTrans" cxnId="{A69DC8EF-31E3-4E3A-BE75-E3BBA37F2517}">
      <dgm:prSet/>
      <dgm:spPr/>
      <dgm:t>
        <a:bodyPr/>
        <a:lstStyle/>
        <a:p>
          <a:endParaRPr lang="en-US"/>
        </a:p>
      </dgm:t>
    </dgm:pt>
    <dgm:pt modelId="{2F5DF237-BED7-4F86-BE7B-1242D2417636}">
      <dgm:prSet/>
      <dgm:spPr/>
      <dgm:t>
        <a:bodyPr/>
        <a:lstStyle/>
        <a:p>
          <a:r>
            <a:rPr lang="en-AU" dirty="0"/>
            <a:t>$0, $1, … – arguments passed to script ($0 is the script name)</a:t>
          </a:r>
          <a:endParaRPr lang="en-US" dirty="0"/>
        </a:p>
      </dgm:t>
    </dgm:pt>
    <dgm:pt modelId="{C83037F1-E9DA-45D4-A481-AF1CD9BCAEC5}" type="parTrans" cxnId="{0C86195A-0E64-4EF4-BE96-41BE25E80238}">
      <dgm:prSet/>
      <dgm:spPr/>
      <dgm:t>
        <a:bodyPr/>
        <a:lstStyle/>
        <a:p>
          <a:endParaRPr lang="en-US"/>
        </a:p>
      </dgm:t>
    </dgm:pt>
    <dgm:pt modelId="{2AE615A4-CDF6-4B82-964C-D1999292B340}" type="sibTrans" cxnId="{0C86195A-0E64-4EF4-BE96-41BE25E80238}">
      <dgm:prSet/>
      <dgm:spPr/>
      <dgm:t>
        <a:bodyPr/>
        <a:lstStyle/>
        <a:p>
          <a:endParaRPr lang="en-US"/>
        </a:p>
      </dgm:t>
    </dgm:pt>
    <dgm:pt modelId="{37C3EB4C-F007-47AA-ABA8-1E6AD0D85AF6}">
      <dgm:prSet/>
      <dgm:spPr/>
      <dgm:t>
        <a:bodyPr/>
        <a:lstStyle/>
        <a:p>
          <a:r>
            <a:rPr lang="en-AU" dirty="0"/>
            <a:t>$@ – all arguments passed to script as array</a:t>
          </a:r>
          <a:endParaRPr lang="en-US" dirty="0"/>
        </a:p>
      </dgm:t>
    </dgm:pt>
    <dgm:pt modelId="{EFD08B7F-F3F8-41B8-9E9D-4CD1EAE609E0}" type="sibTrans" cxnId="{B5F568F8-3407-4717-8F81-D289FE86F025}">
      <dgm:prSet/>
      <dgm:spPr/>
      <dgm:t>
        <a:bodyPr/>
        <a:lstStyle/>
        <a:p>
          <a:endParaRPr lang="en-US"/>
        </a:p>
      </dgm:t>
    </dgm:pt>
    <dgm:pt modelId="{B273DC1F-8223-4E3C-8CBA-696AD6B4BEA3}" type="parTrans" cxnId="{B5F568F8-3407-4717-8F81-D289FE86F025}">
      <dgm:prSet/>
      <dgm:spPr/>
      <dgm:t>
        <a:bodyPr/>
        <a:lstStyle/>
        <a:p>
          <a:endParaRPr lang="en-US"/>
        </a:p>
      </dgm:t>
    </dgm:pt>
    <dgm:pt modelId="{A9BE7C01-EADD-C34A-A0A6-A03125F94C44}" type="pres">
      <dgm:prSet presAssocID="{9926E035-9CC3-4D33-ABFA-B50BA85C3385}" presName="linear" presStyleCnt="0">
        <dgm:presLayoutVars>
          <dgm:dir/>
          <dgm:animLvl val="lvl"/>
          <dgm:resizeHandles val="exact"/>
        </dgm:presLayoutVars>
      </dgm:prSet>
      <dgm:spPr/>
    </dgm:pt>
    <dgm:pt modelId="{6F95E977-0DE6-9A46-A249-C24A57C309C2}" type="pres">
      <dgm:prSet presAssocID="{9A95A335-3479-461E-A652-A7B9FEF49571}" presName="parentLin" presStyleCnt="0"/>
      <dgm:spPr/>
    </dgm:pt>
    <dgm:pt modelId="{0B15B23A-3704-B149-ACE6-D83C3DD62E0D}" type="pres">
      <dgm:prSet presAssocID="{9A95A335-3479-461E-A652-A7B9FEF49571}" presName="parentLeftMargin" presStyleLbl="node1" presStyleIdx="0" presStyleCnt="3"/>
      <dgm:spPr/>
    </dgm:pt>
    <dgm:pt modelId="{04B108D4-BC4C-DA4D-9D8E-30A3D3EF8BC0}" type="pres">
      <dgm:prSet presAssocID="{9A95A335-3479-461E-A652-A7B9FEF495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48C6C7-C671-BB4D-9A79-C1CA80C111B1}" type="pres">
      <dgm:prSet presAssocID="{9A95A335-3479-461E-A652-A7B9FEF49571}" presName="negativeSpace" presStyleCnt="0"/>
      <dgm:spPr/>
    </dgm:pt>
    <dgm:pt modelId="{0BFFF860-B3BB-0542-9BE2-E44919CD6230}" type="pres">
      <dgm:prSet presAssocID="{9A95A335-3479-461E-A652-A7B9FEF49571}" presName="childText" presStyleLbl="conFgAcc1" presStyleIdx="0" presStyleCnt="3">
        <dgm:presLayoutVars>
          <dgm:bulletEnabled val="1"/>
        </dgm:presLayoutVars>
      </dgm:prSet>
      <dgm:spPr/>
    </dgm:pt>
    <dgm:pt modelId="{F5F20CC2-7752-0F4E-B154-57B0110C018F}" type="pres">
      <dgm:prSet presAssocID="{5948B156-CDBC-4A33-B41D-16FAA6F651EB}" presName="spaceBetweenRectangles" presStyleCnt="0"/>
      <dgm:spPr/>
    </dgm:pt>
    <dgm:pt modelId="{54A25228-4AA1-C145-AA29-F4A6033F14A6}" type="pres">
      <dgm:prSet presAssocID="{B84B3DF7-174C-43E5-95AF-CDCE34781E71}" presName="parentLin" presStyleCnt="0"/>
      <dgm:spPr/>
    </dgm:pt>
    <dgm:pt modelId="{2161BA92-A0BB-994A-9DF5-5671E3D49283}" type="pres">
      <dgm:prSet presAssocID="{B84B3DF7-174C-43E5-95AF-CDCE34781E71}" presName="parentLeftMargin" presStyleLbl="node1" presStyleIdx="0" presStyleCnt="3"/>
      <dgm:spPr/>
    </dgm:pt>
    <dgm:pt modelId="{A3869D9A-B85F-B345-B0CA-39612EA41AF7}" type="pres">
      <dgm:prSet presAssocID="{B84B3DF7-174C-43E5-95AF-CDCE34781E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C2000-E523-0348-B389-A8E6D301D3A7}" type="pres">
      <dgm:prSet presAssocID="{B84B3DF7-174C-43E5-95AF-CDCE34781E71}" presName="negativeSpace" presStyleCnt="0"/>
      <dgm:spPr/>
    </dgm:pt>
    <dgm:pt modelId="{0A2D9F83-71CD-EF42-B45C-82FA869B716A}" type="pres">
      <dgm:prSet presAssocID="{B84B3DF7-174C-43E5-95AF-CDCE34781E71}" presName="childText" presStyleLbl="conFgAcc1" presStyleIdx="1" presStyleCnt="3">
        <dgm:presLayoutVars>
          <dgm:bulletEnabled val="1"/>
        </dgm:presLayoutVars>
      </dgm:prSet>
      <dgm:spPr/>
    </dgm:pt>
    <dgm:pt modelId="{57028730-0B52-A84E-9BC2-D290C8E69D22}" type="pres">
      <dgm:prSet presAssocID="{E0825BAB-C879-4C22-ADAD-921CBCF5BC42}" presName="spaceBetweenRectangles" presStyleCnt="0"/>
      <dgm:spPr/>
    </dgm:pt>
    <dgm:pt modelId="{D81BB590-47D1-154F-9260-D59987483C22}" type="pres">
      <dgm:prSet presAssocID="{8DE251FD-9F28-4601-B77F-5C25B7AB0F13}" presName="parentLin" presStyleCnt="0"/>
      <dgm:spPr/>
    </dgm:pt>
    <dgm:pt modelId="{765746A9-A82E-6246-ADB1-BE6F90CE52A3}" type="pres">
      <dgm:prSet presAssocID="{8DE251FD-9F28-4601-B77F-5C25B7AB0F13}" presName="parentLeftMargin" presStyleLbl="node1" presStyleIdx="1" presStyleCnt="3"/>
      <dgm:spPr/>
    </dgm:pt>
    <dgm:pt modelId="{E44E4DF4-43D8-3540-95B8-F7ED445037D5}" type="pres">
      <dgm:prSet presAssocID="{8DE251FD-9F28-4601-B77F-5C25B7AB0F1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330B386-B899-424E-9309-B40C99520C8C}" type="pres">
      <dgm:prSet presAssocID="{8DE251FD-9F28-4601-B77F-5C25B7AB0F13}" presName="negativeSpace" presStyleCnt="0"/>
      <dgm:spPr/>
    </dgm:pt>
    <dgm:pt modelId="{0A6B7E0D-65DC-434E-A345-E39CBB61D6EE}" type="pres">
      <dgm:prSet presAssocID="{8DE251FD-9F28-4601-B77F-5C25B7AB0F1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450EA00-F5C7-4403-97A2-17F0EAC0AB9E}" srcId="{9926E035-9CC3-4D33-ABFA-B50BA85C3385}" destId="{B84B3DF7-174C-43E5-95AF-CDCE34781E71}" srcOrd="1" destOrd="0" parTransId="{88BF0B28-5440-41CF-98B4-482F18AF9971}" sibTransId="{E0825BAB-C879-4C22-ADAD-921CBCF5BC42}"/>
    <dgm:cxn modelId="{8CE97502-89B7-4D8E-9BD9-5609894C4DAD}" srcId="{B84B3DF7-174C-43E5-95AF-CDCE34781E71}" destId="{53796BA5-EF94-441E-9B49-08B53064E5CD}" srcOrd="1" destOrd="0" parTransId="{5B0DED68-4196-43FD-B730-C2CFEEC6F380}" sibTransId="{B4C03DE5-B0B9-4713-B1B8-B4A6A839DEE7}"/>
    <dgm:cxn modelId="{9EF7E507-1C7F-E641-9FC2-DCCA955688A4}" type="presOf" srcId="{0B969AF6-5DEE-440E-8043-57772CAD511D}" destId="{0BFFF860-B3BB-0542-9BE2-E44919CD6230}" srcOrd="0" destOrd="0" presId="urn:microsoft.com/office/officeart/2005/8/layout/list1"/>
    <dgm:cxn modelId="{1D74050D-AB6F-5844-A970-FB27AC73B2F0}" type="presOf" srcId="{5BCC27C9-1035-472B-835B-3D993BFD6A9D}" destId="{0BFFF860-B3BB-0542-9BE2-E44919CD6230}" srcOrd="0" destOrd="1" presId="urn:microsoft.com/office/officeart/2005/8/layout/list1"/>
    <dgm:cxn modelId="{F441BF15-3A94-E846-B4ED-B71DDBCEA746}" type="presOf" srcId="{A4CA11F0-7342-4765-AFAE-F9FCAFFDA18D}" destId="{0A2D9F83-71CD-EF42-B45C-82FA869B716A}" srcOrd="0" destOrd="1" presId="urn:microsoft.com/office/officeart/2005/8/layout/list1"/>
    <dgm:cxn modelId="{1192D319-2662-754F-BCA6-E7A7B2232C9D}" type="presOf" srcId="{9926E035-9CC3-4D33-ABFA-B50BA85C3385}" destId="{A9BE7C01-EADD-C34A-A0A6-A03125F94C44}" srcOrd="0" destOrd="0" presId="urn:microsoft.com/office/officeart/2005/8/layout/list1"/>
    <dgm:cxn modelId="{9787691A-0530-9340-9A62-17CC17300531}" type="presOf" srcId="{37C3EB4C-F007-47AA-ABA8-1E6AD0D85AF6}" destId="{0A6B7E0D-65DC-434E-A345-E39CBB61D6EE}" srcOrd="0" destOrd="1" presId="urn:microsoft.com/office/officeart/2005/8/layout/list1"/>
    <dgm:cxn modelId="{A754C21D-DC00-814A-8079-F0CB0549D60F}" type="presOf" srcId="{B84B3DF7-174C-43E5-95AF-CDCE34781E71}" destId="{2161BA92-A0BB-994A-9DF5-5671E3D49283}" srcOrd="0" destOrd="0" presId="urn:microsoft.com/office/officeart/2005/8/layout/list1"/>
    <dgm:cxn modelId="{87E1DA1E-DF03-7A4A-8932-82CD25C93AE4}" type="presOf" srcId="{8FB4AF5E-4BF9-4571-9756-DF4841AB3A59}" destId="{0BFFF860-B3BB-0542-9BE2-E44919CD6230}" srcOrd="0" destOrd="3" presId="urn:microsoft.com/office/officeart/2005/8/layout/list1"/>
    <dgm:cxn modelId="{1BDC5036-0338-41E0-A812-6B5175F252F2}" srcId="{57AFD70D-E222-4AE0-B95D-6B7A32138C03}" destId="{A4CA11F0-7342-4765-AFAE-F9FCAFFDA18D}" srcOrd="0" destOrd="0" parTransId="{1F30F03B-D78F-4DEC-BA26-68DB42A22814}" sibTransId="{4337E434-EEF3-4192-A02A-4C79D6606DC7}"/>
    <dgm:cxn modelId="{90EB0F3D-0AF6-0C47-A23F-0A87D3A79BD7}" type="presOf" srcId="{B84B3DF7-174C-43E5-95AF-CDCE34781E71}" destId="{A3869D9A-B85F-B345-B0CA-39612EA41AF7}" srcOrd="1" destOrd="0" presId="urn:microsoft.com/office/officeart/2005/8/layout/list1"/>
    <dgm:cxn modelId="{0C86195A-0E64-4EF4-BE96-41BE25E80238}" srcId="{8DE251FD-9F28-4601-B77F-5C25B7AB0F13}" destId="{2F5DF237-BED7-4F86-BE7B-1242D2417636}" srcOrd="0" destOrd="0" parTransId="{C83037F1-E9DA-45D4-A481-AF1CD9BCAEC5}" sibTransId="{2AE615A4-CDF6-4B82-964C-D1999292B340}"/>
    <dgm:cxn modelId="{3600B85B-1FFB-4EA9-B1C1-38B5A1F7FF58}" srcId="{9926E035-9CC3-4D33-ABFA-B50BA85C3385}" destId="{9A95A335-3479-461E-A652-A7B9FEF49571}" srcOrd="0" destOrd="0" parTransId="{2EC92385-2DE1-4DAB-804F-F7787A621469}" sibTransId="{5948B156-CDBC-4A33-B41D-16FAA6F651EB}"/>
    <dgm:cxn modelId="{9B55B55E-069A-284C-BA6B-4F5828C57274}" type="presOf" srcId="{53796BA5-EF94-441E-9B49-08B53064E5CD}" destId="{0A2D9F83-71CD-EF42-B45C-82FA869B716A}" srcOrd="0" destOrd="2" presId="urn:microsoft.com/office/officeart/2005/8/layout/list1"/>
    <dgm:cxn modelId="{64259265-04CD-C843-9A21-3B70A3496E40}" type="presOf" srcId="{CCA3D0F0-BE7D-4E0D-A2B0-7D9389B695B1}" destId="{0BFFF860-B3BB-0542-9BE2-E44919CD6230}" srcOrd="0" destOrd="2" presId="urn:microsoft.com/office/officeart/2005/8/layout/list1"/>
    <dgm:cxn modelId="{7BEE3F70-D9E5-9848-BFEF-EB3B8267B2B3}" type="presOf" srcId="{8DE251FD-9F28-4601-B77F-5C25B7AB0F13}" destId="{765746A9-A82E-6246-ADB1-BE6F90CE52A3}" srcOrd="0" destOrd="0" presId="urn:microsoft.com/office/officeart/2005/8/layout/list1"/>
    <dgm:cxn modelId="{5116647A-E4A9-487D-9C8A-BE7E11391628}" srcId="{9A95A335-3479-461E-A652-A7B9FEF49571}" destId="{0B969AF6-5DEE-440E-8043-57772CAD511D}" srcOrd="0" destOrd="0" parTransId="{463B1215-5C7A-41F5-AA33-667D6B41F8F3}" sibTransId="{2EA7472E-3CCF-4B6E-81F7-1C2AC1012EB2}"/>
    <dgm:cxn modelId="{A7490B7C-1E79-4680-A43F-A1A04A126026}" srcId="{B84B3DF7-174C-43E5-95AF-CDCE34781E71}" destId="{57AFD70D-E222-4AE0-B95D-6B7A32138C03}" srcOrd="0" destOrd="0" parTransId="{2CB8F088-835E-4DDE-96A1-F9D0E0B4C9CD}" sibTransId="{D9E47F0F-EF7C-471B-85C4-274A61043E43}"/>
    <dgm:cxn modelId="{BD919090-D34A-564F-A2A4-FF5A750F4FEE}" type="presOf" srcId="{9A95A335-3479-461E-A652-A7B9FEF49571}" destId="{0B15B23A-3704-B149-ACE6-D83C3DD62E0D}" srcOrd="0" destOrd="0" presId="urn:microsoft.com/office/officeart/2005/8/layout/list1"/>
    <dgm:cxn modelId="{1EB19A9B-93E5-CD45-AD2D-C7EF2EF084A1}" type="presOf" srcId="{57AFD70D-E222-4AE0-B95D-6B7A32138C03}" destId="{0A2D9F83-71CD-EF42-B45C-82FA869B716A}" srcOrd="0" destOrd="0" presId="urn:microsoft.com/office/officeart/2005/8/layout/list1"/>
    <dgm:cxn modelId="{A7B1A69B-3900-D742-8F7A-5E085807AAB1}" type="presOf" srcId="{2F5DF237-BED7-4F86-BE7B-1242D2417636}" destId="{0A6B7E0D-65DC-434E-A345-E39CBB61D6EE}" srcOrd="0" destOrd="0" presId="urn:microsoft.com/office/officeart/2005/8/layout/list1"/>
    <dgm:cxn modelId="{A68721AA-324F-42D8-88B6-BB732E217C44}" srcId="{0B969AF6-5DEE-440E-8043-57772CAD511D}" destId="{5BCC27C9-1035-472B-835B-3D993BFD6A9D}" srcOrd="0" destOrd="0" parTransId="{A83B69FF-4E7A-40F3-89C7-F814BDC46F02}" sibTransId="{FEAF0964-BC63-443D-8C55-260086846801}"/>
    <dgm:cxn modelId="{F43B1AB8-2C35-D246-B71B-C4986F5BEB68}" type="presOf" srcId="{9A95A335-3479-461E-A652-A7B9FEF49571}" destId="{04B108D4-BC4C-DA4D-9D8E-30A3D3EF8BC0}" srcOrd="1" destOrd="0" presId="urn:microsoft.com/office/officeart/2005/8/layout/list1"/>
    <dgm:cxn modelId="{43303DC6-57E8-4DE9-B628-94787972739C}" srcId="{5BCC27C9-1035-472B-835B-3D993BFD6A9D}" destId="{CCA3D0F0-BE7D-4E0D-A2B0-7D9389B695B1}" srcOrd="0" destOrd="0" parTransId="{75040601-7604-428E-ACD0-3DF247082930}" sibTransId="{8DE96F1D-BE0F-4E40-974B-75540995303D}"/>
    <dgm:cxn modelId="{6D32C3D1-D7E8-504A-A653-825FB75BB612}" type="presOf" srcId="{8DE251FD-9F28-4601-B77F-5C25B7AB0F13}" destId="{E44E4DF4-43D8-3540-95B8-F7ED445037D5}" srcOrd="1" destOrd="0" presId="urn:microsoft.com/office/officeart/2005/8/layout/list1"/>
    <dgm:cxn modelId="{12CAA0EA-3B5B-4526-B4E5-26E858F07433}" srcId="{0B969AF6-5DEE-440E-8043-57772CAD511D}" destId="{8FB4AF5E-4BF9-4571-9756-DF4841AB3A59}" srcOrd="1" destOrd="0" parTransId="{4BFAFF1D-0B4B-421B-8D93-87178485DB5C}" sibTransId="{86CA7132-A541-4C30-9EC3-7C583F5F950E}"/>
    <dgm:cxn modelId="{A69DC8EF-31E3-4E3A-BE75-E3BBA37F2517}" srcId="{9926E035-9CC3-4D33-ABFA-B50BA85C3385}" destId="{8DE251FD-9F28-4601-B77F-5C25B7AB0F13}" srcOrd="2" destOrd="0" parTransId="{F9CFCC97-9335-40AE-9F45-AEC250241244}" sibTransId="{4521E695-AB1C-4845-8669-FCC9715564F8}"/>
    <dgm:cxn modelId="{B5F568F8-3407-4717-8F81-D289FE86F025}" srcId="{8DE251FD-9F28-4601-B77F-5C25B7AB0F13}" destId="{37C3EB4C-F007-47AA-ABA8-1E6AD0D85AF6}" srcOrd="1" destOrd="0" parTransId="{B273DC1F-8223-4E3C-8CBA-696AD6B4BEA3}" sibTransId="{EFD08B7F-F3F8-41B8-9E9D-4CD1EAE609E0}"/>
    <dgm:cxn modelId="{A5E86B87-5D31-484B-9E44-4B38846A7EEE}" type="presParOf" srcId="{A9BE7C01-EADD-C34A-A0A6-A03125F94C44}" destId="{6F95E977-0DE6-9A46-A249-C24A57C309C2}" srcOrd="0" destOrd="0" presId="urn:microsoft.com/office/officeart/2005/8/layout/list1"/>
    <dgm:cxn modelId="{E55BD93E-831A-B049-AC67-420466968DA0}" type="presParOf" srcId="{6F95E977-0DE6-9A46-A249-C24A57C309C2}" destId="{0B15B23A-3704-B149-ACE6-D83C3DD62E0D}" srcOrd="0" destOrd="0" presId="urn:microsoft.com/office/officeart/2005/8/layout/list1"/>
    <dgm:cxn modelId="{D44DA6E0-DBC1-0D4A-B4FB-83426DECD9E7}" type="presParOf" srcId="{6F95E977-0DE6-9A46-A249-C24A57C309C2}" destId="{04B108D4-BC4C-DA4D-9D8E-30A3D3EF8BC0}" srcOrd="1" destOrd="0" presId="urn:microsoft.com/office/officeart/2005/8/layout/list1"/>
    <dgm:cxn modelId="{CBF58475-B199-1144-A39C-86D372E6B544}" type="presParOf" srcId="{A9BE7C01-EADD-C34A-A0A6-A03125F94C44}" destId="{7A48C6C7-C671-BB4D-9A79-C1CA80C111B1}" srcOrd="1" destOrd="0" presId="urn:microsoft.com/office/officeart/2005/8/layout/list1"/>
    <dgm:cxn modelId="{1748A30C-52E9-3C45-A773-B83B68FA5F17}" type="presParOf" srcId="{A9BE7C01-EADD-C34A-A0A6-A03125F94C44}" destId="{0BFFF860-B3BB-0542-9BE2-E44919CD6230}" srcOrd="2" destOrd="0" presId="urn:microsoft.com/office/officeart/2005/8/layout/list1"/>
    <dgm:cxn modelId="{907A14A5-B7DA-884E-8AB9-E5DAC92BC70C}" type="presParOf" srcId="{A9BE7C01-EADD-C34A-A0A6-A03125F94C44}" destId="{F5F20CC2-7752-0F4E-B154-57B0110C018F}" srcOrd="3" destOrd="0" presId="urn:microsoft.com/office/officeart/2005/8/layout/list1"/>
    <dgm:cxn modelId="{0C76B98D-979B-F244-92D2-B39C6DE4103C}" type="presParOf" srcId="{A9BE7C01-EADD-C34A-A0A6-A03125F94C44}" destId="{54A25228-4AA1-C145-AA29-F4A6033F14A6}" srcOrd="4" destOrd="0" presId="urn:microsoft.com/office/officeart/2005/8/layout/list1"/>
    <dgm:cxn modelId="{FB22E713-BA5F-2C47-88B6-DFBA3C6D007F}" type="presParOf" srcId="{54A25228-4AA1-C145-AA29-F4A6033F14A6}" destId="{2161BA92-A0BB-994A-9DF5-5671E3D49283}" srcOrd="0" destOrd="0" presId="urn:microsoft.com/office/officeart/2005/8/layout/list1"/>
    <dgm:cxn modelId="{756DBB32-2779-D54D-AC78-D5126C4F2B48}" type="presParOf" srcId="{54A25228-4AA1-C145-AA29-F4A6033F14A6}" destId="{A3869D9A-B85F-B345-B0CA-39612EA41AF7}" srcOrd="1" destOrd="0" presId="urn:microsoft.com/office/officeart/2005/8/layout/list1"/>
    <dgm:cxn modelId="{21B2C507-32CA-3A4F-A8A8-FDD524A181EB}" type="presParOf" srcId="{A9BE7C01-EADD-C34A-A0A6-A03125F94C44}" destId="{E5EC2000-E523-0348-B389-A8E6D301D3A7}" srcOrd="5" destOrd="0" presId="urn:microsoft.com/office/officeart/2005/8/layout/list1"/>
    <dgm:cxn modelId="{239A6CA3-A378-254A-A4F8-0146DD4F7ED7}" type="presParOf" srcId="{A9BE7C01-EADD-C34A-A0A6-A03125F94C44}" destId="{0A2D9F83-71CD-EF42-B45C-82FA869B716A}" srcOrd="6" destOrd="0" presId="urn:microsoft.com/office/officeart/2005/8/layout/list1"/>
    <dgm:cxn modelId="{8E592D3C-C2FB-FE48-99DB-6A0B62BABCF1}" type="presParOf" srcId="{A9BE7C01-EADD-C34A-A0A6-A03125F94C44}" destId="{57028730-0B52-A84E-9BC2-D290C8E69D22}" srcOrd="7" destOrd="0" presId="urn:microsoft.com/office/officeart/2005/8/layout/list1"/>
    <dgm:cxn modelId="{4AFA1DA9-B42F-224C-8F6D-BD4ACE94B348}" type="presParOf" srcId="{A9BE7C01-EADD-C34A-A0A6-A03125F94C44}" destId="{D81BB590-47D1-154F-9260-D59987483C22}" srcOrd="8" destOrd="0" presId="urn:microsoft.com/office/officeart/2005/8/layout/list1"/>
    <dgm:cxn modelId="{D5B620DE-3514-B846-84FE-428626072906}" type="presParOf" srcId="{D81BB590-47D1-154F-9260-D59987483C22}" destId="{765746A9-A82E-6246-ADB1-BE6F90CE52A3}" srcOrd="0" destOrd="0" presId="urn:microsoft.com/office/officeart/2005/8/layout/list1"/>
    <dgm:cxn modelId="{231202AE-1EFB-724B-AFC5-E70851D97FAF}" type="presParOf" srcId="{D81BB590-47D1-154F-9260-D59987483C22}" destId="{E44E4DF4-43D8-3540-95B8-F7ED445037D5}" srcOrd="1" destOrd="0" presId="urn:microsoft.com/office/officeart/2005/8/layout/list1"/>
    <dgm:cxn modelId="{616EE0A7-912A-E446-B74B-958634B9A02B}" type="presParOf" srcId="{A9BE7C01-EADD-C34A-A0A6-A03125F94C44}" destId="{7330B386-B899-424E-9309-B40C99520C8C}" srcOrd="9" destOrd="0" presId="urn:microsoft.com/office/officeart/2005/8/layout/list1"/>
    <dgm:cxn modelId="{C9CA9833-13B6-9344-AB52-0EFE5A9955F4}" type="presParOf" srcId="{A9BE7C01-EADD-C34A-A0A6-A03125F94C44}" destId="{0A6B7E0D-65DC-434E-A345-E39CBB61D6E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640C29-8840-4685-8246-5264C561C82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40B022-7499-4654-A46F-1291BD955B18}">
      <dgm:prSet/>
      <dgm:spPr/>
      <dgm:t>
        <a:bodyPr/>
        <a:lstStyle/>
        <a:p>
          <a:r>
            <a:rPr lang="en-AU"/>
            <a:t>Unix system usually has many processes stored in memory at same time</a:t>
          </a:r>
          <a:endParaRPr lang="en-US"/>
        </a:p>
      </dgm:t>
    </dgm:pt>
    <dgm:pt modelId="{E27D298B-F237-448E-8869-FD988FA16F85}" type="parTrans" cxnId="{6A62EF65-9CAD-4DFC-9A64-F60E66055CA1}">
      <dgm:prSet/>
      <dgm:spPr/>
      <dgm:t>
        <a:bodyPr/>
        <a:lstStyle/>
        <a:p>
          <a:endParaRPr lang="en-US"/>
        </a:p>
      </dgm:t>
    </dgm:pt>
    <dgm:pt modelId="{D4827DEA-3531-448C-A34F-101FE4D0790D}" type="sibTrans" cxnId="{6A62EF65-9CAD-4DFC-9A64-F60E66055CA1}">
      <dgm:prSet/>
      <dgm:spPr/>
      <dgm:t>
        <a:bodyPr/>
        <a:lstStyle/>
        <a:p>
          <a:endParaRPr lang="en-US"/>
        </a:p>
      </dgm:t>
    </dgm:pt>
    <dgm:pt modelId="{FFDE8B67-C1C6-4102-B78A-18B805282E1D}">
      <dgm:prSet/>
      <dgm:spPr/>
      <dgm:t>
        <a:bodyPr/>
        <a:lstStyle/>
        <a:p>
          <a:r>
            <a:rPr lang="en-AU" dirty="0"/>
            <a:t>For a single CPU, only one program can run at a time</a:t>
          </a:r>
          <a:endParaRPr lang="en-US" dirty="0"/>
        </a:p>
      </dgm:t>
    </dgm:pt>
    <dgm:pt modelId="{4A49E768-2FFA-44DA-9A01-EBE9E44E146B}" type="parTrans" cxnId="{139AABA5-A207-4A37-A8E2-E090974EA1D8}">
      <dgm:prSet/>
      <dgm:spPr/>
      <dgm:t>
        <a:bodyPr/>
        <a:lstStyle/>
        <a:p>
          <a:endParaRPr lang="en-US"/>
        </a:p>
      </dgm:t>
    </dgm:pt>
    <dgm:pt modelId="{B3C8FF3C-2CE8-4018-83AD-8091C82F60B0}" type="sibTrans" cxnId="{139AABA5-A207-4A37-A8E2-E090974EA1D8}">
      <dgm:prSet/>
      <dgm:spPr/>
      <dgm:t>
        <a:bodyPr/>
        <a:lstStyle/>
        <a:p>
          <a:endParaRPr lang="en-US"/>
        </a:p>
      </dgm:t>
    </dgm:pt>
    <dgm:pt modelId="{8BE558C6-7494-4F6B-961E-2CF9348A6274}">
      <dgm:prSet/>
      <dgm:spPr/>
      <dgm:t>
        <a:bodyPr/>
        <a:lstStyle/>
        <a:p>
          <a:r>
            <a:rPr lang="en-AU" dirty="0"/>
            <a:t>Not feasible for most computing</a:t>
          </a:r>
          <a:endParaRPr lang="en-US" dirty="0"/>
        </a:p>
      </dgm:t>
    </dgm:pt>
    <dgm:pt modelId="{D015C1FB-659B-4685-B85A-CFD8782D924F}" type="parTrans" cxnId="{BF5C593B-1046-45CD-B6DD-31AE2FE23ED6}">
      <dgm:prSet/>
      <dgm:spPr/>
      <dgm:t>
        <a:bodyPr/>
        <a:lstStyle/>
        <a:p>
          <a:endParaRPr lang="en-US"/>
        </a:p>
      </dgm:t>
    </dgm:pt>
    <dgm:pt modelId="{1DDB1D54-246B-425D-86D4-FBEDD5AC5E9E}" type="sibTrans" cxnId="{BF5C593B-1046-45CD-B6DD-31AE2FE23ED6}">
      <dgm:prSet/>
      <dgm:spPr/>
      <dgm:t>
        <a:bodyPr/>
        <a:lstStyle/>
        <a:p>
          <a:endParaRPr lang="en-US"/>
        </a:p>
      </dgm:t>
    </dgm:pt>
    <dgm:pt modelId="{AF247395-353B-46E3-A45A-424D21949ED4}">
      <dgm:prSet/>
      <dgm:spPr/>
      <dgm:t>
        <a:bodyPr/>
        <a:lstStyle/>
        <a:p>
          <a:r>
            <a:rPr lang="en-AU" dirty="0"/>
            <a:t>Kernel uses </a:t>
          </a:r>
          <a:r>
            <a:rPr lang="en-AU" b="1" dirty="0"/>
            <a:t>interrupt</a:t>
          </a:r>
          <a:r>
            <a:rPr lang="en-AU" dirty="0"/>
            <a:t> to save state of program to continue execution later</a:t>
          </a:r>
          <a:endParaRPr lang="en-US" dirty="0"/>
        </a:p>
      </dgm:t>
    </dgm:pt>
    <dgm:pt modelId="{ED59520F-3709-41EC-8C05-3FC65BB68F2A}" type="parTrans" cxnId="{AB7DD93A-9340-40B6-8E41-E6A090164DDA}">
      <dgm:prSet/>
      <dgm:spPr/>
      <dgm:t>
        <a:bodyPr/>
        <a:lstStyle/>
        <a:p>
          <a:endParaRPr lang="en-US"/>
        </a:p>
      </dgm:t>
    </dgm:pt>
    <dgm:pt modelId="{C1A30DDD-1984-44D2-9DCE-ACB9E3730657}" type="sibTrans" cxnId="{AB7DD93A-9340-40B6-8E41-E6A090164DDA}">
      <dgm:prSet/>
      <dgm:spPr/>
      <dgm:t>
        <a:bodyPr/>
        <a:lstStyle/>
        <a:p>
          <a:endParaRPr lang="en-US"/>
        </a:p>
      </dgm:t>
    </dgm:pt>
    <dgm:pt modelId="{EC0D1A2D-A2F7-40DD-93FF-CBDFFE7776FD}">
      <dgm:prSet/>
      <dgm:spPr/>
      <dgm:t>
        <a:bodyPr/>
        <a:lstStyle/>
        <a:p>
          <a:r>
            <a:rPr lang="en-AU" dirty="0"/>
            <a:t>Combination of all memory used by a program and its current state is called </a:t>
          </a:r>
          <a:r>
            <a:rPr lang="en-AU" b="1" dirty="0"/>
            <a:t>process</a:t>
          </a:r>
          <a:endParaRPr lang="en-US" dirty="0"/>
        </a:p>
      </dgm:t>
    </dgm:pt>
    <dgm:pt modelId="{BCF4819E-E5AB-4E97-8930-670DD2A90595}" type="parTrans" cxnId="{32656E84-BE6B-46F0-BCEF-8D69E97181C7}">
      <dgm:prSet/>
      <dgm:spPr/>
      <dgm:t>
        <a:bodyPr/>
        <a:lstStyle/>
        <a:p>
          <a:endParaRPr lang="en-US"/>
        </a:p>
      </dgm:t>
    </dgm:pt>
    <dgm:pt modelId="{EF94F37B-8FED-4999-B7A9-BA4C6C575317}" type="sibTrans" cxnId="{32656E84-BE6B-46F0-BCEF-8D69E97181C7}">
      <dgm:prSet/>
      <dgm:spPr/>
      <dgm:t>
        <a:bodyPr/>
        <a:lstStyle/>
        <a:p>
          <a:endParaRPr lang="en-US"/>
        </a:p>
      </dgm:t>
    </dgm:pt>
    <dgm:pt modelId="{606B8518-E3D7-4DF0-B119-34A2382803E0}">
      <dgm:prSet/>
      <dgm:spPr/>
      <dgm:t>
        <a:bodyPr/>
        <a:lstStyle/>
        <a:p>
          <a:r>
            <a:rPr lang="en-AU"/>
            <a:t>Use ps command to find out information about processes</a:t>
          </a:r>
          <a:endParaRPr lang="en-US"/>
        </a:p>
      </dgm:t>
    </dgm:pt>
    <dgm:pt modelId="{FAC93ABD-2CDA-4543-9BE2-D74A912B7C35}" type="parTrans" cxnId="{31688775-7B59-408F-91CB-DCF835C41F85}">
      <dgm:prSet/>
      <dgm:spPr/>
      <dgm:t>
        <a:bodyPr/>
        <a:lstStyle/>
        <a:p>
          <a:endParaRPr lang="en-US"/>
        </a:p>
      </dgm:t>
    </dgm:pt>
    <dgm:pt modelId="{518AE566-8FE4-4466-96B2-51C9C1EC56EB}" type="sibTrans" cxnId="{31688775-7B59-408F-91CB-DCF835C41F85}">
      <dgm:prSet/>
      <dgm:spPr/>
      <dgm:t>
        <a:bodyPr/>
        <a:lstStyle/>
        <a:p>
          <a:endParaRPr lang="en-US"/>
        </a:p>
      </dgm:t>
    </dgm:pt>
    <dgm:pt modelId="{FF848132-65EA-48F7-9EA1-C6CD2D8605BD}">
      <dgm:prSet/>
      <dgm:spPr/>
      <dgm:t>
        <a:bodyPr/>
        <a:lstStyle/>
        <a:p>
          <a:r>
            <a:rPr lang="en-AU"/>
            <a:t>Each process has an associated </a:t>
          </a:r>
          <a:r>
            <a:rPr lang="en-AU" b="1"/>
            <a:t>user ID</a:t>
          </a:r>
          <a:r>
            <a:rPr lang="en-AU"/>
            <a:t> (</a:t>
          </a:r>
          <a:r>
            <a:rPr lang="en-AU" b="1"/>
            <a:t>UID</a:t>
          </a:r>
          <a:r>
            <a:rPr lang="en-AU"/>
            <a:t>) of who started the process</a:t>
          </a:r>
          <a:endParaRPr lang="en-US"/>
        </a:p>
      </dgm:t>
    </dgm:pt>
    <dgm:pt modelId="{D3B4155B-F97C-4598-803F-4B111090B4BB}" type="parTrans" cxnId="{7DCCAF51-DD85-4F9A-9014-B2931BE410E2}">
      <dgm:prSet/>
      <dgm:spPr/>
      <dgm:t>
        <a:bodyPr/>
        <a:lstStyle/>
        <a:p>
          <a:endParaRPr lang="en-US"/>
        </a:p>
      </dgm:t>
    </dgm:pt>
    <dgm:pt modelId="{39AE3769-BDAE-49C2-804E-89673F65A01D}" type="sibTrans" cxnId="{7DCCAF51-DD85-4F9A-9014-B2931BE410E2}">
      <dgm:prSet/>
      <dgm:spPr/>
      <dgm:t>
        <a:bodyPr/>
        <a:lstStyle/>
        <a:p>
          <a:endParaRPr lang="en-US"/>
        </a:p>
      </dgm:t>
    </dgm:pt>
    <dgm:pt modelId="{2AB2D7E7-E5ED-4531-9415-3BFBBDFE004D}">
      <dgm:prSet/>
      <dgm:spPr/>
      <dgm:t>
        <a:bodyPr/>
        <a:lstStyle/>
        <a:p>
          <a:r>
            <a:rPr lang="en-AU"/>
            <a:t>On most Unix systems (including Linux), UID is mapped to a name in /etc/passwd file</a:t>
          </a:r>
          <a:endParaRPr lang="en-US"/>
        </a:p>
      </dgm:t>
    </dgm:pt>
    <dgm:pt modelId="{9F9B0451-A6C2-4F2B-B226-69C4928D253E}" type="parTrans" cxnId="{F005B9B8-04F2-47A0-BA66-616B2E942615}">
      <dgm:prSet/>
      <dgm:spPr/>
      <dgm:t>
        <a:bodyPr/>
        <a:lstStyle/>
        <a:p>
          <a:endParaRPr lang="en-US"/>
        </a:p>
      </dgm:t>
    </dgm:pt>
    <dgm:pt modelId="{7F5E547E-D5FE-4B27-AAD9-3B664961DD7E}" type="sibTrans" cxnId="{F005B9B8-04F2-47A0-BA66-616B2E942615}">
      <dgm:prSet/>
      <dgm:spPr/>
      <dgm:t>
        <a:bodyPr/>
        <a:lstStyle/>
        <a:p>
          <a:endParaRPr lang="en-US"/>
        </a:p>
      </dgm:t>
    </dgm:pt>
    <dgm:pt modelId="{D83A0650-CB2E-4661-B717-0DB2ECA2EEDE}">
      <dgm:prSet/>
      <dgm:spPr/>
      <dgm:t>
        <a:bodyPr/>
        <a:lstStyle/>
        <a:p>
          <a:r>
            <a:rPr lang="en-AU"/>
            <a:t>macOS uses alternative called Open Directory (beyond scope of course)</a:t>
          </a:r>
          <a:endParaRPr lang="en-US"/>
        </a:p>
      </dgm:t>
    </dgm:pt>
    <dgm:pt modelId="{6C2AE3E2-4A22-4746-BC04-C73EF64608E2}" type="parTrans" cxnId="{D55E4FA3-DD76-4BD6-AE5A-1FC98B7D4B4F}">
      <dgm:prSet/>
      <dgm:spPr/>
      <dgm:t>
        <a:bodyPr/>
        <a:lstStyle/>
        <a:p>
          <a:endParaRPr lang="en-US"/>
        </a:p>
      </dgm:t>
    </dgm:pt>
    <dgm:pt modelId="{C0FD970F-5F46-49F4-9435-41C9FBA4DF2E}" type="sibTrans" cxnId="{D55E4FA3-DD76-4BD6-AE5A-1FC98B7D4B4F}">
      <dgm:prSet/>
      <dgm:spPr/>
      <dgm:t>
        <a:bodyPr/>
        <a:lstStyle/>
        <a:p>
          <a:endParaRPr lang="en-US"/>
        </a:p>
      </dgm:t>
    </dgm:pt>
    <dgm:pt modelId="{F16B50D7-3C65-4DFF-A059-159C13FE191F}">
      <dgm:prSet/>
      <dgm:spPr/>
      <dgm:t>
        <a:bodyPr/>
        <a:lstStyle/>
        <a:p>
          <a:r>
            <a:rPr lang="en-AU"/>
            <a:t>/etc/passwd entry includes UID, user name, home folder, and what shell the user uses</a:t>
          </a:r>
          <a:endParaRPr lang="en-US"/>
        </a:p>
      </dgm:t>
    </dgm:pt>
    <dgm:pt modelId="{B6AE6C3B-E7E9-46BC-8B11-46F7DCA7DC1A}" type="parTrans" cxnId="{0FD71FF1-CA4C-48E2-975F-086BCB56DBC4}">
      <dgm:prSet/>
      <dgm:spPr/>
      <dgm:t>
        <a:bodyPr/>
        <a:lstStyle/>
        <a:p>
          <a:endParaRPr lang="en-US"/>
        </a:p>
      </dgm:t>
    </dgm:pt>
    <dgm:pt modelId="{D47E7B54-048A-434F-8334-9614AA58A55C}" type="sibTrans" cxnId="{0FD71FF1-CA4C-48E2-975F-086BCB56DBC4}">
      <dgm:prSet/>
      <dgm:spPr/>
      <dgm:t>
        <a:bodyPr/>
        <a:lstStyle/>
        <a:p>
          <a:endParaRPr lang="en-US"/>
        </a:p>
      </dgm:t>
    </dgm:pt>
    <dgm:pt modelId="{EDD59F32-4A8F-1B48-A491-A740F918F5CB}" type="pres">
      <dgm:prSet presAssocID="{4F640C29-8840-4685-8246-5264C561C827}" presName="linear" presStyleCnt="0">
        <dgm:presLayoutVars>
          <dgm:animLvl val="lvl"/>
          <dgm:resizeHandles val="exact"/>
        </dgm:presLayoutVars>
      </dgm:prSet>
      <dgm:spPr/>
    </dgm:pt>
    <dgm:pt modelId="{F6B9C509-AFF1-CE4D-ACB3-A8B2B129ADA5}" type="pres">
      <dgm:prSet presAssocID="{0740B022-7499-4654-A46F-1291BD955B1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9D3AC48-424F-C04E-ABAC-B6136D61DEEC}" type="pres">
      <dgm:prSet presAssocID="{D4827DEA-3531-448C-A34F-101FE4D0790D}" presName="spacer" presStyleCnt="0"/>
      <dgm:spPr/>
    </dgm:pt>
    <dgm:pt modelId="{E552F2CB-DFE0-2A4F-94DD-B8FA8925F29E}" type="pres">
      <dgm:prSet presAssocID="{FFDE8B67-C1C6-4102-B78A-18B805282E1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B9ACAF-098B-B844-BE3C-D79453237E24}" type="pres">
      <dgm:prSet presAssocID="{FFDE8B67-C1C6-4102-B78A-18B805282E1D}" presName="childText" presStyleLbl="revTx" presStyleIdx="0" presStyleCnt="2">
        <dgm:presLayoutVars>
          <dgm:bulletEnabled val="1"/>
        </dgm:presLayoutVars>
      </dgm:prSet>
      <dgm:spPr/>
    </dgm:pt>
    <dgm:pt modelId="{555786B9-D7BE-D94B-9268-CB91017D5C42}" type="pres">
      <dgm:prSet presAssocID="{EC0D1A2D-A2F7-40DD-93FF-CBDFFE7776F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6FA62F5-4E64-024D-8D27-7D615BA810C3}" type="pres">
      <dgm:prSet presAssocID="{EF94F37B-8FED-4999-B7A9-BA4C6C575317}" presName="spacer" presStyleCnt="0"/>
      <dgm:spPr/>
    </dgm:pt>
    <dgm:pt modelId="{D94430B5-5A74-D446-800C-A968BB072344}" type="pres">
      <dgm:prSet presAssocID="{606B8518-E3D7-4DF0-B119-34A2382803E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24BA21B-F58E-F945-970E-0E76626D6CD5}" type="pres">
      <dgm:prSet presAssocID="{518AE566-8FE4-4466-96B2-51C9C1EC56EB}" presName="spacer" presStyleCnt="0"/>
      <dgm:spPr/>
    </dgm:pt>
    <dgm:pt modelId="{C56E8B0A-CAAB-B04B-A134-FB1092CE6429}" type="pres">
      <dgm:prSet presAssocID="{FF848132-65EA-48F7-9EA1-C6CD2D8605B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B8519CB-9C90-1E47-8955-A0D652EEEEC4}" type="pres">
      <dgm:prSet presAssocID="{FF848132-65EA-48F7-9EA1-C6CD2D8605B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109BF0D-5E20-6048-B27C-147DF79BEDDF}" type="presOf" srcId="{606B8518-E3D7-4DF0-B119-34A2382803E0}" destId="{D94430B5-5A74-D446-800C-A968BB072344}" srcOrd="0" destOrd="0" presId="urn:microsoft.com/office/officeart/2005/8/layout/vList2"/>
    <dgm:cxn modelId="{AB7DD93A-9340-40B6-8E41-E6A090164DDA}" srcId="{FFDE8B67-C1C6-4102-B78A-18B805282E1D}" destId="{AF247395-353B-46E3-A45A-424D21949ED4}" srcOrd="1" destOrd="0" parTransId="{ED59520F-3709-41EC-8C05-3FC65BB68F2A}" sibTransId="{C1A30DDD-1984-44D2-9DCE-ACB9E3730657}"/>
    <dgm:cxn modelId="{BF5C593B-1046-45CD-B6DD-31AE2FE23ED6}" srcId="{FFDE8B67-C1C6-4102-B78A-18B805282E1D}" destId="{8BE558C6-7494-4F6B-961E-2CF9348A6274}" srcOrd="0" destOrd="0" parTransId="{D015C1FB-659B-4685-B85A-CFD8782D924F}" sibTransId="{1DDB1D54-246B-425D-86D4-FBEDD5AC5E9E}"/>
    <dgm:cxn modelId="{7DCCAF51-DD85-4F9A-9014-B2931BE410E2}" srcId="{4F640C29-8840-4685-8246-5264C561C827}" destId="{FF848132-65EA-48F7-9EA1-C6CD2D8605BD}" srcOrd="4" destOrd="0" parTransId="{D3B4155B-F97C-4598-803F-4B111090B4BB}" sibTransId="{39AE3769-BDAE-49C2-804E-89673F65A01D}"/>
    <dgm:cxn modelId="{FE5E3C54-7B45-8149-84F1-9ED0CEAB6FB3}" type="presOf" srcId="{8BE558C6-7494-4F6B-961E-2CF9348A6274}" destId="{ECB9ACAF-098B-B844-BE3C-D79453237E24}" srcOrd="0" destOrd="0" presId="urn:microsoft.com/office/officeart/2005/8/layout/vList2"/>
    <dgm:cxn modelId="{6A62EF65-9CAD-4DFC-9A64-F60E66055CA1}" srcId="{4F640C29-8840-4685-8246-5264C561C827}" destId="{0740B022-7499-4654-A46F-1291BD955B18}" srcOrd="0" destOrd="0" parTransId="{E27D298B-F237-448E-8869-FD988FA16F85}" sibTransId="{D4827DEA-3531-448C-A34F-101FE4D0790D}"/>
    <dgm:cxn modelId="{D7868E6E-3396-6D41-9C9C-25682C4FFEDA}" type="presOf" srcId="{D83A0650-CB2E-4661-B717-0DB2ECA2EEDE}" destId="{7B8519CB-9C90-1E47-8955-A0D652EEEEC4}" srcOrd="0" destOrd="1" presId="urn:microsoft.com/office/officeart/2005/8/layout/vList2"/>
    <dgm:cxn modelId="{31688775-7B59-408F-91CB-DCF835C41F85}" srcId="{4F640C29-8840-4685-8246-5264C561C827}" destId="{606B8518-E3D7-4DF0-B119-34A2382803E0}" srcOrd="3" destOrd="0" parTransId="{FAC93ABD-2CDA-4543-9BE2-D74A912B7C35}" sibTransId="{518AE566-8FE4-4466-96B2-51C9C1EC56EB}"/>
    <dgm:cxn modelId="{32656E84-BE6B-46F0-BCEF-8D69E97181C7}" srcId="{4F640C29-8840-4685-8246-5264C561C827}" destId="{EC0D1A2D-A2F7-40DD-93FF-CBDFFE7776FD}" srcOrd="2" destOrd="0" parTransId="{BCF4819E-E5AB-4E97-8930-670DD2A90595}" sibTransId="{EF94F37B-8FED-4999-B7A9-BA4C6C575317}"/>
    <dgm:cxn modelId="{BAE1468F-4C2D-E146-90CB-F7F9A1D46AAE}" type="presOf" srcId="{F16B50D7-3C65-4DFF-A059-159C13FE191F}" destId="{7B8519CB-9C90-1E47-8955-A0D652EEEEC4}" srcOrd="0" destOrd="2" presId="urn:microsoft.com/office/officeart/2005/8/layout/vList2"/>
    <dgm:cxn modelId="{10C10196-A554-6048-81B6-958AE6F05C81}" type="presOf" srcId="{FF848132-65EA-48F7-9EA1-C6CD2D8605BD}" destId="{C56E8B0A-CAAB-B04B-A134-FB1092CE6429}" srcOrd="0" destOrd="0" presId="urn:microsoft.com/office/officeart/2005/8/layout/vList2"/>
    <dgm:cxn modelId="{D583BF97-1645-E246-B814-55CC8E6A9A4B}" type="presOf" srcId="{EC0D1A2D-A2F7-40DD-93FF-CBDFFE7776FD}" destId="{555786B9-D7BE-D94B-9268-CB91017D5C42}" srcOrd="0" destOrd="0" presId="urn:microsoft.com/office/officeart/2005/8/layout/vList2"/>
    <dgm:cxn modelId="{D55E4FA3-DD76-4BD6-AE5A-1FC98B7D4B4F}" srcId="{2AB2D7E7-E5ED-4531-9415-3BFBBDFE004D}" destId="{D83A0650-CB2E-4661-B717-0DB2ECA2EEDE}" srcOrd="0" destOrd="0" parTransId="{6C2AE3E2-4A22-4746-BC04-C73EF64608E2}" sibTransId="{C0FD970F-5F46-49F4-9435-41C9FBA4DF2E}"/>
    <dgm:cxn modelId="{139AABA5-A207-4A37-A8E2-E090974EA1D8}" srcId="{4F640C29-8840-4685-8246-5264C561C827}" destId="{FFDE8B67-C1C6-4102-B78A-18B805282E1D}" srcOrd="1" destOrd="0" parTransId="{4A49E768-2FFA-44DA-9A01-EBE9E44E146B}" sibTransId="{B3C8FF3C-2CE8-4018-83AD-8091C82F60B0}"/>
    <dgm:cxn modelId="{F005B9B8-04F2-47A0-BA66-616B2E942615}" srcId="{FF848132-65EA-48F7-9EA1-C6CD2D8605BD}" destId="{2AB2D7E7-E5ED-4531-9415-3BFBBDFE004D}" srcOrd="0" destOrd="0" parTransId="{9F9B0451-A6C2-4F2B-B226-69C4928D253E}" sibTransId="{7F5E547E-D5FE-4B27-AAD9-3B664961DD7E}"/>
    <dgm:cxn modelId="{D34034D5-76B4-CA4A-971E-B11EB48E1F46}" type="presOf" srcId="{2AB2D7E7-E5ED-4531-9415-3BFBBDFE004D}" destId="{7B8519CB-9C90-1E47-8955-A0D652EEEEC4}" srcOrd="0" destOrd="0" presId="urn:microsoft.com/office/officeart/2005/8/layout/vList2"/>
    <dgm:cxn modelId="{48E71ADB-C329-5A44-B299-9631022190FA}" type="presOf" srcId="{4F640C29-8840-4685-8246-5264C561C827}" destId="{EDD59F32-4A8F-1B48-A491-A740F918F5CB}" srcOrd="0" destOrd="0" presId="urn:microsoft.com/office/officeart/2005/8/layout/vList2"/>
    <dgm:cxn modelId="{885C4CDD-2407-6048-8CC3-183F58F7E0A1}" type="presOf" srcId="{0740B022-7499-4654-A46F-1291BD955B18}" destId="{F6B9C509-AFF1-CE4D-ACB3-A8B2B129ADA5}" srcOrd="0" destOrd="0" presId="urn:microsoft.com/office/officeart/2005/8/layout/vList2"/>
    <dgm:cxn modelId="{D6CE68E2-53E9-8342-8449-1EBB242B0810}" type="presOf" srcId="{AF247395-353B-46E3-A45A-424D21949ED4}" destId="{ECB9ACAF-098B-B844-BE3C-D79453237E24}" srcOrd="0" destOrd="1" presId="urn:microsoft.com/office/officeart/2005/8/layout/vList2"/>
    <dgm:cxn modelId="{47FE7AE4-4DF8-D64E-A739-DB55FB1A1CB8}" type="presOf" srcId="{FFDE8B67-C1C6-4102-B78A-18B805282E1D}" destId="{E552F2CB-DFE0-2A4F-94DD-B8FA8925F29E}" srcOrd="0" destOrd="0" presId="urn:microsoft.com/office/officeart/2005/8/layout/vList2"/>
    <dgm:cxn modelId="{0FD71FF1-CA4C-48E2-975F-086BCB56DBC4}" srcId="{FF848132-65EA-48F7-9EA1-C6CD2D8605BD}" destId="{F16B50D7-3C65-4DFF-A059-159C13FE191F}" srcOrd="1" destOrd="0" parTransId="{B6AE6C3B-E7E9-46BC-8B11-46F7DCA7DC1A}" sibTransId="{D47E7B54-048A-434F-8334-9614AA58A55C}"/>
    <dgm:cxn modelId="{2F164F23-17DF-F945-83AE-D1707F140252}" type="presParOf" srcId="{EDD59F32-4A8F-1B48-A491-A740F918F5CB}" destId="{F6B9C509-AFF1-CE4D-ACB3-A8B2B129ADA5}" srcOrd="0" destOrd="0" presId="urn:microsoft.com/office/officeart/2005/8/layout/vList2"/>
    <dgm:cxn modelId="{77B0933F-DA41-9540-9C90-4087967BDAA0}" type="presParOf" srcId="{EDD59F32-4A8F-1B48-A491-A740F918F5CB}" destId="{B9D3AC48-424F-C04E-ABAC-B6136D61DEEC}" srcOrd="1" destOrd="0" presId="urn:microsoft.com/office/officeart/2005/8/layout/vList2"/>
    <dgm:cxn modelId="{396B4A5B-BE29-DE47-A39D-B70E05624DB4}" type="presParOf" srcId="{EDD59F32-4A8F-1B48-A491-A740F918F5CB}" destId="{E552F2CB-DFE0-2A4F-94DD-B8FA8925F29E}" srcOrd="2" destOrd="0" presId="urn:microsoft.com/office/officeart/2005/8/layout/vList2"/>
    <dgm:cxn modelId="{4FB47B9D-AA9F-1F48-BEC7-C9C89AFF0576}" type="presParOf" srcId="{EDD59F32-4A8F-1B48-A491-A740F918F5CB}" destId="{ECB9ACAF-098B-B844-BE3C-D79453237E24}" srcOrd="3" destOrd="0" presId="urn:microsoft.com/office/officeart/2005/8/layout/vList2"/>
    <dgm:cxn modelId="{77599F04-EF66-3C47-BCD5-D5F97AEBF939}" type="presParOf" srcId="{EDD59F32-4A8F-1B48-A491-A740F918F5CB}" destId="{555786B9-D7BE-D94B-9268-CB91017D5C42}" srcOrd="4" destOrd="0" presId="urn:microsoft.com/office/officeart/2005/8/layout/vList2"/>
    <dgm:cxn modelId="{4FFA17E1-37BE-F04C-ABB2-D9360CBA739A}" type="presParOf" srcId="{EDD59F32-4A8F-1B48-A491-A740F918F5CB}" destId="{16FA62F5-4E64-024D-8D27-7D615BA810C3}" srcOrd="5" destOrd="0" presId="urn:microsoft.com/office/officeart/2005/8/layout/vList2"/>
    <dgm:cxn modelId="{DA0C2CF5-FF18-714B-893B-93F3F2B57D4A}" type="presParOf" srcId="{EDD59F32-4A8F-1B48-A491-A740F918F5CB}" destId="{D94430B5-5A74-D446-800C-A968BB072344}" srcOrd="6" destOrd="0" presId="urn:microsoft.com/office/officeart/2005/8/layout/vList2"/>
    <dgm:cxn modelId="{4FF3A3A6-A497-C74B-878B-5F2AE7E254BC}" type="presParOf" srcId="{EDD59F32-4A8F-1B48-A491-A740F918F5CB}" destId="{924BA21B-F58E-F945-970E-0E76626D6CD5}" srcOrd="7" destOrd="0" presId="urn:microsoft.com/office/officeart/2005/8/layout/vList2"/>
    <dgm:cxn modelId="{DBBAE999-3E26-8B40-8A2C-7C73C2643BA2}" type="presParOf" srcId="{EDD59F32-4A8F-1B48-A491-A740F918F5CB}" destId="{C56E8B0A-CAAB-B04B-A134-FB1092CE6429}" srcOrd="8" destOrd="0" presId="urn:microsoft.com/office/officeart/2005/8/layout/vList2"/>
    <dgm:cxn modelId="{C71EA8A4-83F2-614F-8AA3-543FEC55AF8B}" type="presParOf" srcId="{EDD59F32-4A8F-1B48-A491-A740F918F5CB}" destId="{7B8519CB-9C90-1E47-8955-A0D652EEEEC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EA45F9-1956-47A9-B74E-71B5CB155AA9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96A0C47-1519-46AA-B3E6-D1B1320B719E}">
      <dgm:prSet/>
      <dgm:spPr/>
      <dgm:t>
        <a:bodyPr/>
        <a:lstStyle/>
        <a:p>
          <a:r>
            <a:rPr lang="en-AU" dirty="0"/>
            <a:t>Each user is part of at least one associated </a:t>
          </a:r>
          <a:r>
            <a:rPr lang="en-AU" b="1" dirty="0"/>
            <a:t>group</a:t>
          </a:r>
          <a:r>
            <a:rPr lang="en-AU" dirty="0"/>
            <a:t>, which each have their own </a:t>
          </a:r>
          <a:r>
            <a:rPr lang="en-AU" b="1" dirty="0"/>
            <a:t>group ID</a:t>
          </a:r>
          <a:r>
            <a:rPr lang="en-AU" dirty="0"/>
            <a:t>s (</a:t>
          </a:r>
          <a:r>
            <a:rPr lang="en-AU" b="1" dirty="0"/>
            <a:t>GID</a:t>
          </a:r>
          <a:r>
            <a:rPr lang="en-AU" dirty="0"/>
            <a:t>s)</a:t>
          </a:r>
          <a:endParaRPr lang="en-US" dirty="0"/>
        </a:p>
      </dgm:t>
    </dgm:pt>
    <dgm:pt modelId="{C01D6640-2673-476C-A263-E3DC6B43E145}" type="parTrans" cxnId="{EA1990FE-702B-49F4-8FA5-C70080CE7A5F}">
      <dgm:prSet/>
      <dgm:spPr/>
      <dgm:t>
        <a:bodyPr/>
        <a:lstStyle/>
        <a:p>
          <a:endParaRPr lang="en-US"/>
        </a:p>
      </dgm:t>
    </dgm:pt>
    <dgm:pt modelId="{4CFE3161-E0F1-4DC9-8EF4-5CC2132E85DE}" type="sibTrans" cxnId="{EA1990FE-702B-49F4-8FA5-C70080CE7A5F}">
      <dgm:prSet/>
      <dgm:spPr/>
      <dgm:t>
        <a:bodyPr/>
        <a:lstStyle/>
        <a:p>
          <a:endParaRPr lang="en-US"/>
        </a:p>
      </dgm:t>
    </dgm:pt>
    <dgm:pt modelId="{785F7CCE-C831-4492-BF69-35F5B4575FD9}">
      <dgm:prSet/>
      <dgm:spPr/>
      <dgm:t>
        <a:bodyPr/>
        <a:lstStyle/>
        <a:p>
          <a:r>
            <a:rPr lang="en-AU"/>
            <a:t>/etc/group maps GIDs to group names, and contains users part of the group (macOS is an exception – not all users are listed)</a:t>
          </a:r>
          <a:endParaRPr lang="en-US"/>
        </a:p>
      </dgm:t>
    </dgm:pt>
    <dgm:pt modelId="{32DF30DA-2DD4-475C-97E4-C866C8335605}" type="parTrans" cxnId="{C3A8D61D-C8A0-40D2-8D19-D9D3D9430942}">
      <dgm:prSet/>
      <dgm:spPr/>
      <dgm:t>
        <a:bodyPr/>
        <a:lstStyle/>
        <a:p>
          <a:endParaRPr lang="en-US"/>
        </a:p>
      </dgm:t>
    </dgm:pt>
    <dgm:pt modelId="{2E81B109-BCFC-4425-81CD-E6A944BC33CA}" type="sibTrans" cxnId="{C3A8D61D-C8A0-40D2-8D19-D9D3D9430942}">
      <dgm:prSet/>
      <dgm:spPr/>
      <dgm:t>
        <a:bodyPr/>
        <a:lstStyle/>
        <a:p>
          <a:endParaRPr lang="en-US"/>
        </a:p>
      </dgm:t>
    </dgm:pt>
    <dgm:pt modelId="{D419F583-7F48-4769-B0F8-DA603B0762B0}">
      <dgm:prSet/>
      <dgm:spPr/>
      <dgm:t>
        <a:bodyPr/>
        <a:lstStyle/>
        <a:p>
          <a:r>
            <a:rPr lang="en-AU" dirty="0"/>
            <a:t>UID of 0 refers to </a:t>
          </a:r>
          <a:r>
            <a:rPr lang="en-AU" b="1" dirty="0"/>
            <a:t>superuser</a:t>
          </a:r>
          <a:endParaRPr lang="en-US" dirty="0"/>
        </a:p>
      </dgm:t>
    </dgm:pt>
    <dgm:pt modelId="{06FA7F18-07BC-45FA-B337-FD00472FFC3B}" type="parTrans" cxnId="{724A718B-6031-4637-B2F3-FB01F27909EF}">
      <dgm:prSet/>
      <dgm:spPr/>
      <dgm:t>
        <a:bodyPr/>
        <a:lstStyle/>
        <a:p>
          <a:endParaRPr lang="en-US"/>
        </a:p>
      </dgm:t>
    </dgm:pt>
    <dgm:pt modelId="{85970D27-52DC-477C-B3AD-015AD975579D}" type="sibTrans" cxnId="{724A718B-6031-4637-B2F3-FB01F27909EF}">
      <dgm:prSet/>
      <dgm:spPr/>
      <dgm:t>
        <a:bodyPr/>
        <a:lstStyle/>
        <a:p>
          <a:endParaRPr lang="en-US"/>
        </a:p>
      </dgm:t>
    </dgm:pt>
    <dgm:pt modelId="{56283373-AAF0-4C4C-90CC-7074E66081F2}">
      <dgm:prSet/>
      <dgm:spPr/>
      <dgm:t>
        <a:bodyPr/>
        <a:lstStyle/>
        <a:p>
          <a:r>
            <a:rPr lang="en-AU"/>
            <a:t>Privileged user who can access any file, run any program, and kill any running program</a:t>
          </a:r>
          <a:endParaRPr lang="en-US"/>
        </a:p>
      </dgm:t>
    </dgm:pt>
    <dgm:pt modelId="{3FFC0DDE-EEA9-4C9C-9D56-5BCF8425C59E}" type="parTrans" cxnId="{51EFF4B5-A52D-4525-90BB-4E7E78E3EE78}">
      <dgm:prSet/>
      <dgm:spPr/>
      <dgm:t>
        <a:bodyPr/>
        <a:lstStyle/>
        <a:p>
          <a:endParaRPr lang="en-US"/>
        </a:p>
      </dgm:t>
    </dgm:pt>
    <dgm:pt modelId="{43991E00-CF84-4E22-A0FB-F6D8F5036E64}" type="sibTrans" cxnId="{51EFF4B5-A52D-4525-90BB-4E7E78E3EE78}">
      <dgm:prSet/>
      <dgm:spPr/>
      <dgm:t>
        <a:bodyPr/>
        <a:lstStyle/>
        <a:p>
          <a:endParaRPr lang="en-US"/>
        </a:p>
      </dgm:t>
    </dgm:pt>
    <dgm:pt modelId="{90299C68-31C8-4AE4-B5BD-BB88B87C0DDD}">
      <dgm:prSet/>
      <dgm:spPr/>
      <dgm:t>
        <a:bodyPr/>
        <a:lstStyle/>
        <a:p>
          <a:r>
            <a:rPr lang="en-AU"/>
            <a:t>System files are owned by the superuser to prevent tampering</a:t>
          </a:r>
          <a:endParaRPr lang="en-US"/>
        </a:p>
      </dgm:t>
    </dgm:pt>
    <dgm:pt modelId="{5454D785-BBEE-48A2-8CEC-ABDFF43EDF54}" type="parTrans" cxnId="{702A12FE-02AE-4DCA-B768-4843AAF474CB}">
      <dgm:prSet/>
      <dgm:spPr/>
      <dgm:t>
        <a:bodyPr/>
        <a:lstStyle/>
        <a:p>
          <a:endParaRPr lang="en-US"/>
        </a:p>
      </dgm:t>
    </dgm:pt>
    <dgm:pt modelId="{C050642F-91FD-473A-9F7F-AF5298AEF4FD}" type="sibTrans" cxnId="{702A12FE-02AE-4DCA-B768-4843AAF474CB}">
      <dgm:prSet/>
      <dgm:spPr/>
      <dgm:t>
        <a:bodyPr/>
        <a:lstStyle/>
        <a:p>
          <a:endParaRPr lang="en-US"/>
        </a:p>
      </dgm:t>
    </dgm:pt>
    <dgm:pt modelId="{B2C4E8FB-97E3-4924-8B77-B177E8EA7F80}">
      <dgm:prSet/>
      <dgm:spPr/>
      <dgm:t>
        <a:bodyPr/>
        <a:lstStyle/>
        <a:p>
          <a:r>
            <a:rPr lang="en-AU"/>
            <a:t>Username is usually ”root”</a:t>
          </a:r>
          <a:endParaRPr lang="en-US"/>
        </a:p>
      </dgm:t>
    </dgm:pt>
    <dgm:pt modelId="{6225CD31-2B9F-4575-9389-32D40F8700E6}" type="parTrans" cxnId="{D98B915C-EA8D-4469-A0E9-A812F5E8F573}">
      <dgm:prSet/>
      <dgm:spPr/>
      <dgm:t>
        <a:bodyPr/>
        <a:lstStyle/>
        <a:p>
          <a:endParaRPr lang="en-US"/>
        </a:p>
      </dgm:t>
    </dgm:pt>
    <dgm:pt modelId="{4CCD0EBC-ED31-4CB2-BE35-6E3DE3CD2BC0}" type="sibTrans" cxnId="{D98B915C-EA8D-4469-A0E9-A812F5E8F573}">
      <dgm:prSet/>
      <dgm:spPr/>
      <dgm:t>
        <a:bodyPr/>
        <a:lstStyle/>
        <a:p>
          <a:endParaRPr lang="en-US"/>
        </a:p>
      </dgm:t>
    </dgm:pt>
    <dgm:pt modelId="{FE52C8B5-F0D2-45F9-AE81-EB823A43D72E}">
      <dgm:prSet/>
      <dgm:spPr/>
      <dgm:t>
        <a:bodyPr/>
        <a:lstStyle/>
        <a:p>
          <a:r>
            <a:rPr lang="en-AU"/>
            <a:t>On many systems, can temporarily escalate your privilege to superuser with programs like sudo</a:t>
          </a:r>
          <a:endParaRPr lang="en-US"/>
        </a:p>
      </dgm:t>
    </dgm:pt>
    <dgm:pt modelId="{24542FC5-34DB-4F16-BB59-4E175F124258}" type="parTrans" cxnId="{5060B6E4-7FAE-42FC-A9D5-420D9D82DA61}">
      <dgm:prSet/>
      <dgm:spPr/>
      <dgm:t>
        <a:bodyPr/>
        <a:lstStyle/>
        <a:p>
          <a:endParaRPr lang="en-US"/>
        </a:p>
      </dgm:t>
    </dgm:pt>
    <dgm:pt modelId="{A1580B4F-65D2-4956-A65F-469093C9FFF9}" type="sibTrans" cxnId="{5060B6E4-7FAE-42FC-A9D5-420D9D82DA61}">
      <dgm:prSet/>
      <dgm:spPr/>
      <dgm:t>
        <a:bodyPr/>
        <a:lstStyle/>
        <a:p>
          <a:endParaRPr lang="en-US"/>
        </a:p>
      </dgm:t>
    </dgm:pt>
    <dgm:pt modelId="{C3491779-123A-45B9-81DA-BBEC0B87DC0E}">
      <dgm:prSet/>
      <dgm:spPr/>
      <dgm:t>
        <a:bodyPr/>
        <a:lstStyle/>
        <a:p>
          <a:r>
            <a:rPr lang="en-AU"/>
            <a:t>Be careful: </a:t>
          </a:r>
          <a:r>
            <a:rPr lang="en-AU" i="1"/>
            <a:t>with great power, comes great responsibility!</a:t>
          </a:r>
          <a:endParaRPr lang="en-US"/>
        </a:p>
      </dgm:t>
    </dgm:pt>
    <dgm:pt modelId="{FD62DD72-9B7B-4F61-9EF3-D8C234AA88FD}" type="parTrans" cxnId="{007FCE49-74D8-4676-8908-1B2CC4D2CA87}">
      <dgm:prSet/>
      <dgm:spPr/>
      <dgm:t>
        <a:bodyPr/>
        <a:lstStyle/>
        <a:p>
          <a:endParaRPr lang="en-US"/>
        </a:p>
      </dgm:t>
    </dgm:pt>
    <dgm:pt modelId="{9AE4849A-1173-4D6D-9508-8CA91516FC78}" type="sibTrans" cxnId="{007FCE49-74D8-4676-8908-1B2CC4D2CA87}">
      <dgm:prSet/>
      <dgm:spPr/>
      <dgm:t>
        <a:bodyPr/>
        <a:lstStyle/>
        <a:p>
          <a:endParaRPr lang="en-US"/>
        </a:p>
      </dgm:t>
    </dgm:pt>
    <dgm:pt modelId="{9DFD642D-9DAB-D94A-976A-8C49A894AF4B}" type="pres">
      <dgm:prSet presAssocID="{37EA45F9-1956-47A9-B74E-71B5CB155AA9}" presName="Name0" presStyleCnt="0">
        <dgm:presLayoutVars>
          <dgm:dir/>
          <dgm:animLvl val="lvl"/>
          <dgm:resizeHandles val="exact"/>
        </dgm:presLayoutVars>
      </dgm:prSet>
      <dgm:spPr/>
    </dgm:pt>
    <dgm:pt modelId="{3CD4A0D1-756E-954C-8AE4-D73514E34B4D}" type="pres">
      <dgm:prSet presAssocID="{D419F583-7F48-4769-B0F8-DA603B0762B0}" presName="boxAndChildren" presStyleCnt="0"/>
      <dgm:spPr/>
    </dgm:pt>
    <dgm:pt modelId="{00544326-2486-C74E-901C-34845537267C}" type="pres">
      <dgm:prSet presAssocID="{D419F583-7F48-4769-B0F8-DA603B0762B0}" presName="parentTextBox" presStyleLbl="node1" presStyleIdx="0" presStyleCnt="2"/>
      <dgm:spPr/>
    </dgm:pt>
    <dgm:pt modelId="{AC9C7A7E-00F7-1D48-9881-35144D1FE213}" type="pres">
      <dgm:prSet presAssocID="{D419F583-7F48-4769-B0F8-DA603B0762B0}" presName="entireBox" presStyleLbl="node1" presStyleIdx="0" presStyleCnt="2"/>
      <dgm:spPr/>
    </dgm:pt>
    <dgm:pt modelId="{96E8F454-8DA6-2443-8E09-79C6FC2A095D}" type="pres">
      <dgm:prSet presAssocID="{D419F583-7F48-4769-B0F8-DA603B0762B0}" presName="descendantBox" presStyleCnt="0"/>
      <dgm:spPr/>
    </dgm:pt>
    <dgm:pt modelId="{7883F060-6167-E14A-BDC6-FDAEE97F60F5}" type="pres">
      <dgm:prSet presAssocID="{56283373-AAF0-4C4C-90CC-7074E66081F2}" presName="childTextBox" presStyleLbl="fgAccFollowNode1" presStyleIdx="0" presStyleCnt="6">
        <dgm:presLayoutVars>
          <dgm:bulletEnabled val="1"/>
        </dgm:presLayoutVars>
      </dgm:prSet>
      <dgm:spPr/>
    </dgm:pt>
    <dgm:pt modelId="{F9C3E002-E076-344C-BCE4-BF1D69A07AD4}" type="pres">
      <dgm:prSet presAssocID="{90299C68-31C8-4AE4-B5BD-BB88B87C0DDD}" presName="childTextBox" presStyleLbl="fgAccFollowNode1" presStyleIdx="1" presStyleCnt="6">
        <dgm:presLayoutVars>
          <dgm:bulletEnabled val="1"/>
        </dgm:presLayoutVars>
      </dgm:prSet>
      <dgm:spPr/>
    </dgm:pt>
    <dgm:pt modelId="{45121ED7-7588-BD41-B766-EF53FACA9448}" type="pres">
      <dgm:prSet presAssocID="{B2C4E8FB-97E3-4924-8B77-B177E8EA7F80}" presName="childTextBox" presStyleLbl="fgAccFollowNode1" presStyleIdx="2" presStyleCnt="6">
        <dgm:presLayoutVars>
          <dgm:bulletEnabled val="1"/>
        </dgm:presLayoutVars>
      </dgm:prSet>
      <dgm:spPr/>
    </dgm:pt>
    <dgm:pt modelId="{2B0C6D35-571F-7C4F-9CDA-F3BB5E86BCEC}" type="pres">
      <dgm:prSet presAssocID="{FE52C8B5-F0D2-45F9-AE81-EB823A43D72E}" presName="childTextBox" presStyleLbl="fgAccFollowNode1" presStyleIdx="3" presStyleCnt="6">
        <dgm:presLayoutVars>
          <dgm:bulletEnabled val="1"/>
        </dgm:presLayoutVars>
      </dgm:prSet>
      <dgm:spPr/>
    </dgm:pt>
    <dgm:pt modelId="{DFDB904E-A302-9C4F-A34A-9867C4340982}" type="pres">
      <dgm:prSet presAssocID="{C3491779-123A-45B9-81DA-BBEC0B87DC0E}" presName="childTextBox" presStyleLbl="fgAccFollowNode1" presStyleIdx="4" presStyleCnt="6">
        <dgm:presLayoutVars>
          <dgm:bulletEnabled val="1"/>
        </dgm:presLayoutVars>
      </dgm:prSet>
      <dgm:spPr/>
    </dgm:pt>
    <dgm:pt modelId="{BB7569B4-A27E-B947-A0D0-152302090D69}" type="pres">
      <dgm:prSet presAssocID="{4CFE3161-E0F1-4DC9-8EF4-5CC2132E85DE}" presName="sp" presStyleCnt="0"/>
      <dgm:spPr/>
    </dgm:pt>
    <dgm:pt modelId="{20E05AC2-6027-7A40-98C9-BA820D5C9D10}" type="pres">
      <dgm:prSet presAssocID="{196A0C47-1519-46AA-B3E6-D1B1320B719E}" presName="arrowAndChildren" presStyleCnt="0"/>
      <dgm:spPr/>
    </dgm:pt>
    <dgm:pt modelId="{08B4DAC2-13A6-5741-8BF1-DFD225D961FE}" type="pres">
      <dgm:prSet presAssocID="{196A0C47-1519-46AA-B3E6-D1B1320B719E}" presName="parentTextArrow" presStyleLbl="node1" presStyleIdx="0" presStyleCnt="2"/>
      <dgm:spPr/>
    </dgm:pt>
    <dgm:pt modelId="{C253A4C9-8FA2-8A45-B39F-3A14CC636EFB}" type="pres">
      <dgm:prSet presAssocID="{196A0C47-1519-46AA-B3E6-D1B1320B719E}" presName="arrow" presStyleLbl="node1" presStyleIdx="1" presStyleCnt="2"/>
      <dgm:spPr/>
    </dgm:pt>
    <dgm:pt modelId="{71EC6C96-6CFE-8940-8F1D-B9BAAE0AD042}" type="pres">
      <dgm:prSet presAssocID="{196A0C47-1519-46AA-B3E6-D1B1320B719E}" presName="descendantArrow" presStyleCnt="0"/>
      <dgm:spPr/>
    </dgm:pt>
    <dgm:pt modelId="{0C36A964-6F22-5442-BD78-C8E723F8D543}" type="pres">
      <dgm:prSet presAssocID="{785F7CCE-C831-4492-BF69-35F5B4575FD9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EF41C71B-3A2C-F741-A1AF-5DB8A7032EA1}" type="presOf" srcId="{196A0C47-1519-46AA-B3E6-D1B1320B719E}" destId="{08B4DAC2-13A6-5741-8BF1-DFD225D961FE}" srcOrd="0" destOrd="0" presId="urn:microsoft.com/office/officeart/2005/8/layout/process4"/>
    <dgm:cxn modelId="{C3A8D61D-C8A0-40D2-8D19-D9D3D9430942}" srcId="{196A0C47-1519-46AA-B3E6-D1B1320B719E}" destId="{785F7CCE-C831-4492-BF69-35F5B4575FD9}" srcOrd="0" destOrd="0" parTransId="{32DF30DA-2DD4-475C-97E4-C866C8335605}" sibTransId="{2E81B109-BCFC-4425-81CD-E6A944BC33CA}"/>
    <dgm:cxn modelId="{38C74D28-2554-E241-A368-8903741CAEA9}" type="presOf" srcId="{56283373-AAF0-4C4C-90CC-7074E66081F2}" destId="{7883F060-6167-E14A-BDC6-FDAEE97F60F5}" srcOrd="0" destOrd="0" presId="urn:microsoft.com/office/officeart/2005/8/layout/process4"/>
    <dgm:cxn modelId="{EAF72F2B-9035-7A42-A981-6ADB93FEE173}" type="presOf" srcId="{B2C4E8FB-97E3-4924-8B77-B177E8EA7F80}" destId="{45121ED7-7588-BD41-B766-EF53FACA9448}" srcOrd="0" destOrd="0" presId="urn:microsoft.com/office/officeart/2005/8/layout/process4"/>
    <dgm:cxn modelId="{007FCE49-74D8-4676-8908-1B2CC4D2CA87}" srcId="{D419F583-7F48-4769-B0F8-DA603B0762B0}" destId="{C3491779-123A-45B9-81DA-BBEC0B87DC0E}" srcOrd="4" destOrd="0" parTransId="{FD62DD72-9B7B-4F61-9EF3-D8C234AA88FD}" sibTransId="{9AE4849A-1173-4D6D-9508-8CA91516FC78}"/>
    <dgm:cxn modelId="{D98B915C-EA8D-4469-A0E9-A812F5E8F573}" srcId="{D419F583-7F48-4769-B0F8-DA603B0762B0}" destId="{B2C4E8FB-97E3-4924-8B77-B177E8EA7F80}" srcOrd="2" destOrd="0" parTransId="{6225CD31-2B9F-4575-9389-32D40F8700E6}" sibTransId="{4CCD0EBC-ED31-4CB2-BE35-6E3DE3CD2BC0}"/>
    <dgm:cxn modelId="{50028470-952F-784C-93A1-7A54FA572FF6}" type="presOf" srcId="{FE52C8B5-F0D2-45F9-AE81-EB823A43D72E}" destId="{2B0C6D35-571F-7C4F-9CDA-F3BB5E86BCEC}" srcOrd="0" destOrd="0" presId="urn:microsoft.com/office/officeart/2005/8/layout/process4"/>
    <dgm:cxn modelId="{E5E08081-2886-4F4E-9C01-01D60A643C83}" type="presOf" srcId="{196A0C47-1519-46AA-B3E6-D1B1320B719E}" destId="{C253A4C9-8FA2-8A45-B39F-3A14CC636EFB}" srcOrd="1" destOrd="0" presId="urn:microsoft.com/office/officeart/2005/8/layout/process4"/>
    <dgm:cxn modelId="{724A718B-6031-4637-B2F3-FB01F27909EF}" srcId="{37EA45F9-1956-47A9-B74E-71B5CB155AA9}" destId="{D419F583-7F48-4769-B0F8-DA603B0762B0}" srcOrd="1" destOrd="0" parTransId="{06FA7F18-07BC-45FA-B337-FD00472FFC3B}" sibTransId="{85970D27-52DC-477C-B3AD-015AD975579D}"/>
    <dgm:cxn modelId="{47F8239D-310F-0947-ABBB-9B0DF65C6C7B}" type="presOf" srcId="{C3491779-123A-45B9-81DA-BBEC0B87DC0E}" destId="{DFDB904E-A302-9C4F-A34A-9867C4340982}" srcOrd="0" destOrd="0" presId="urn:microsoft.com/office/officeart/2005/8/layout/process4"/>
    <dgm:cxn modelId="{B8EBFBA2-CF62-C34F-8FA5-34B8442EC91F}" type="presOf" srcId="{785F7CCE-C831-4492-BF69-35F5B4575FD9}" destId="{0C36A964-6F22-5442-BD78-C8E723F8D543}" srcOrd="0" destOrd="0" presId="urn:microsoft.com/office/officeart/2005/8/layout/process4"/>
    <dgm:cxn modelId="{1A9EE0AA-0BF7-DC44-8C10-B944D5009901}" type="presOf" srcId="{D419F583-7F48-4769-B0F8-DA603B0762B0}" destId="{AC9C7A7E-00F7-1D48-9881-35144D1FE213}" srcOrd="1" destOrd="0" presId="urn:microsoft.com/office/officeart/2005/8/layout/process4"/>
    <dgm:cxn modelId="{51EFF4B5-A52D-4525-90BB-4E7E78E3EE78}" srcId="{D419F583-7F48-4769-B0F8-DA603B0762B0}" destId="{56283373-AAF0-4C4C-90CC-7074E66081F2}" srcOrd="0" destOrd="0" parTransId="{3FFC0DDE-EEA9-4C9C-9D56-5BCF8425C59E}" sibTransId="{43991E00-CF84-4E22-A0FB-F6D8F5036E64}"/>
    <dgm:cxn modelId="{53A737B9-6738-EA42-8DDD-782620DFC714}" type="presOf" srcId="{D419F583-7F48-4769-B0F8-DA603B0762B0}" destId="{00544326-2486-C74E-901C-34845537267C}" srcOrd="0" destOrd="0" presId="urn:microsoft.com/office/officeart/2005/8/layout/process4"/>
    <dgm:cxn modelId="{8C0429CD-B275-A44C-B911-6E4574A8195D}" type="presOf" srcId="{37EA45F9-1956-47A9-B74E-71B5CB155AA9}" destId="{9DFD642D-9DAB-D94A-976A-8C49A894AF4B}" srcOrd="0" destOrd="0" presId="urn:microsoft.com/office/officeart/2005/8/layout/process4"/>
    <dgm:cxn modelId="{5060B6E4-7FAE-42FC-A9D5-420D9D82DA61}" srcId="{D419F583-7F48-4769-B0F8-DA603B0762B0}" destId="{FE52C8B5-F0D2-45F9-AE81-EB823A43D72E}" srcOrd="3" destOrd="0" parTransId="{24542FC5-34DB-4F16-BB59-4E175F124258}" sibTransId="{A1580B4F-65D2-4956-A65F-469093C9FFF9}"/>
    <dgm:cxn modelId="{430F6EE7-3BCF-974F-9D06-0C2381B547FD}" type="presOf" srcId="{90299C68-31C8-4AE4-B5BD-BB88B87C0DDD}" destId="{F9C3E002-E076-344C-BCE4-BF1D69A07AD4}" srcOrd="0" destOrd="0" presId="urn:microsoft.com/office/officeart/2005/8/layout/process4"/>
    <dgm:cxn modelId="{702A12FE-02AE-4DCA-B768-4843AAF474CB}" srcId="{D419F583-7F48-4769-B0F8-DA603B0762B0}" destId="{90299C68-31C8-4AE4-B5BD-BB88B87C0DDD}" srcOrd="1" destOrd="0" parTransId="{5454D785-BBEE-48A2-8CEC-ABDFF43EDF54}" sibTransId="{C050642F-91FD-473A-9F7F-AF5298AEF4FD}"/>
    <dgm:cxn modelId="{EA1990FE-702B-49F4-8FA5-C70080CE7A5F}" srcId="{37EA45F9-1956-47A9-B74E-71B5CB155AA9}" destId="{196A0C47-1519-46AA-B3E6-D1B1320B719E}" srcOrd="0" destOrd="0" parTransId="{C01D6640-2673-476C-A263-E3DC6B43E145}" sibTransId="{4CFE3161-E0F1-4DC9-8EF4-5CC2132E85DE}"/>
    <dgm:cxn modelId="{F3024D49-F1A4-3C4A-804F-80F39B8994D8}" type="presParOf" srcId="{9DFD642D-9DAB-D94A-976A-8C49A894AF4B}" destId="{3CD4A0D1-756E-954C-8AE4-D73514E34B4D}" srcOrd="0" destOrd="0" presId="urn:microsoft.com/office/officeart/2005/8/layout/process4"/>
    <dgm:cxn modelId="{F6273BE8-9357-4840-8FF7-AC5413527878}" type="presParOf" srcId="{3CD4A0D1-756E-954C-8AE4-D73514E34B4D}" destId="{00544326-2486-C74E-901C-34845537267C}" srcOrd="0" destOrd="0" presId="urn:microsoft.com/office/officeart/2005/8/layout/process4"/>
    <dgm:cxn modelId="{B87840AD-2289-2849-AADB-049329155413}" type="presParOf" srcId="{3CD4A0D1-756E-954C-8AE4-D73514E34B4D}" destId="{AC9C7A7E-00F7-1D48-9881-35144D1FE213}" srcOrd="1" destOrd="0" presId="urn:microsoft.com/office/officeart/2005/8/layout/process4"/>
    <dgm:cxn modelId="{B9041951-36F6-AC4B-9757-C554B79B7565}" type="presParOf" srcId="{3CD4A0D1-756E-954C-8AE4-D73514E34B4D}" destId="{96E8F454-8DA6-2443-8E09-79C6FC2A095D}" srcOrd="2" destOrd="0" presId="urn:microsoft.com/office/officeart/2005/8/layout/process4"/>
    <dgm:cxn modelId="{B10E4B5A-F13C-CC4E-9896-6D02637C6211}" type="presParOf" srcId="{96E8F454-8DA6-2443-8E09-79C6FC2A095D}" destId="{7883F060-6167-E14A-BDC6-FDAEE97F60F5}" srcOrd="0" destOrd="0" presId="urn:microsoft.com/office/officeart/2005/8/layout/process4"/>
    <dgm:cxn modelId="{B2DF538E-98E8-EE4C-98FE-5D92F7A9AA0C}" type="presParOf" srcId="{96E8F454-8DA6-2443-8E09-79C6FC2A095D}" destId="{F9C3E002-E076-344C-BCE4-BF1D69A07AD4}" srcOrd="1" destOrd="0" presId="urn:microsoft.com/office/officeart/2005/8/layout/process4"/>
    <dgm:cxn modelId="{95F8D0AB-D344-5B42-836C-63111047598C}" type="presParOf" srcId="{96E8F454-8DA6-2443-8E09-79C6FC2A095D}" destId="{45121ED7-7588-BD41-B766-EF53FACA9448}" srcOrd="2" destOrd="0" presId="urn:microsoft.com/office/officeart/2005/8/layout/process4"/>
    <dgm:cxn modelId="{96E510B6-609D-3944-B8E8-3CEA5B534B7D}" type="presParOf" srcId="{96E8F454-8DA6-2443-8E09-79C6FC2A095D}" destId="{2B0C6D35-571F-7C4F-9CDA-F3BB5E86BCEC}" srcOrd="3" destOrd="0" presId="urn:microsoft.com/office/officeart/2005/8/layout/process4"/>
    <dgm:cxn modelId="{D0AC3A05-B7AF-9647-B104-8E3A8AEAFC84}" type="presParOf" srcId="{96E8F454-8DA6-2443-8E09-79C6FC2A095D}" destId="{DFDB904E-A302-9C4F-A34A-9867C4340982}" srcOrd="4" destOrd="0" presId="urn:microsoft.com/office/officeart/2005/8/layout/process4"/>
    <dgm:cxn modelId="{8EF17306-70F1-0C4A-9711-77EB221B6FD0}" type="presParOf" srcId="{9DFD642D-9DAB-D94A-976A-8C49A894AF4B}" destId="{BB7569B4-A27E-B947-A0D0-152302090D69}" srcOrd="1" destOrd="0" presId="urn:microsoft.com/office/officeart/2005/8/layout/process4"/>
    <dgm:cxn modelId="{45BA9557-5615-2B4F-B27F-71025E75F91B}" type="presParOf" srcId="{9DFD642D-9DAB-D94A-976A-8C49A894AF4B}" destId="{20E05AC2-6027-7A40-98C9-BA820D5C9D10}" srcOrd="2" destOrd="0" presId="urn:microsoft.com/office/officeart/2005/8/layout/process4"/>
    <dgm:cxn modelId="{D9A4C205-8261-2C43-BC7D-4370C63C10CA}" type="presParOf" srcId="{20E05AC2-6027-7A40-98C9-BA820D5C9D10}" destId="{08B4DAC2-13A6-5741-8BF1-DFD225D961FE}" srcOrd="0" destOrd="0" presId="urn:microsoft.com/office/officeart/2005/8/layout/process4"/>
    <dgm:cxn modelId="{52AEEC9C-57B5-6749-9E76-D798C4023293}" type="presParOf" srcId="{20E05AC2-6027-7A40-98C9-BA820D5C9D10}" destId="{C253A4C9-8FA2-8A45-B39F-3A14CC636EFB}" srcOrd="1" destOrd="0" presId="urn:microsoft.com/office/officeart/2005/8/layout/process4"/>
    <dgm:cxn modelId="{F0BDD994-CBD8-B14E-A759-4F23D73AE68E}" type="presParOf" srcId="{20E05AC2-6027-7A40-98C9-BA820D5C9D10}" destId="{71EC6C96-6CFE-8940-8F1D-B9BAAE0AD042}" srcOrd="2" destOrd="0" presId="urn:microsoft.com/office/officeart/2005/8/layout/process4"/>
    <dgm:cxn modelId="{C80F7023-C7ED-A641-AEF1-BA38371482FC}" type="presParOf" srcId="{71EC6C96-6CFE-8940-8F1D-B9BAAE0AD042}" destId="{0C36A964-6F22-5442-BD78-C8E723F8D5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8C3A8-516C-2F49-8604-B37FB14A1BEA}">
      <dsp:nvSpPr>
        <dsp:cNvPr id="0" name=""/>
        <dsp:cNvSpPr/>
      </dsp:nvSpPr>
      <dsp:spPr>
        <a:xfrm>
          <a:off x="2692" y="48418"/>
          <a:ext cx="3342604" cy="810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Special </a:t>
          </a:r>
          <a:r>
            <a:rPr lang="en-AU" sz="1500" kern="1200"/>
            <a:t>program</a:t>
          </a:r>
          <a:r>
            <a:rPr lang="en-US" sz="1500" kern="1200"/>
            <a:t> to interpret character strings and execute programs/perform some action</a:t>
          </a:r>
        </a:p>
      </dsp:txBody>
      <dsp:txXfrm>
        <a:off x="407692" y="48418"/>
        <a:ext cx="2532604" cy="810000"/>
      </dsp:txXfrm>
    </dsp:sp>
    <dsp:sp modelId="{13FD73AF-DB0C-2745-AA72-CCA4AE2A09B8}">
      <dsp:nvSpPr>
        <dsp:cNvPr id="0" name=""/>
        <dsp:cNvSpPr/>
      </dsp:nvSpPr>
      <dsp:spPr>
        <a:xfrm>
          <a:off x="3129296" y="48418"/>
          <a:ext cx="3342604" cy="810000"/>
        </a:xfrm>
        <a:prstGeom prst="chevron">
          <a:avLst/>
        </a:prstGeom>
        <a:solidFill>
          <a:schemeClr val="accent5">
            <a:hueOff val="496582"/>
            <a:satOff val="288"/>
            <a:lumOff val="2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Many different types of shells developed</a:t>
          </a:r>
        </a:p>
      </dsp:txBody>
      <dsp:txXfrm>
        <a:off x="3534296" y="48418"/>
        <a:ext cx="2532604" cy="810000"/>
      </dsp:txXfrm>
    </dsp:sp>
    <dsp:sp modelId="{156207F3-4685-4B48-84AF-43281B952F4C}">
      <dsp:nvSpPr>
        <dsp:cNvPr id="0" name=""/>
        <dsp:cNvSpPr/>
      </dsp:nvSpPr>
      <dsp:spPr>
        <a:xfrm>
          <a:off x="3129296" y="959668"/>
          <a:ext cx="2674083" cy="186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Most commonly used (and used by this course for scripts): Bash (Bourne Again Shell)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Others include </a:t>
          </a:r>
          <a:r>
            <a:rPr lang="en-US" sz="1500" kern="1200" dirty="0" err="1"/>
            <a:t>zsh</a:t>
          </a:r>
          <a:r>
            <a:rPr lang="en-US" sz="1500" kern="1200" dirty="0"/>
            <a:t> (default shell on macOS), </a:t>
          </a:r>
          <a:r>
            <a:rPr lang="en-US" sz="1500" kern="1200" dirty="0" err="1"/>
            <a:t>csh</a:t>
          </a:r>
          <a:r>
            <a:rPr lang="en-US" sz="1500" kern="1200" dirty="0"/>
            <a:t>, </a:t>
          </a:r>
          <a:r>
            <a:rPr lang="en-US" sz="1500" kern="1200" dirty="0" err="1"/>
            <a:t>ksh</a:t>
          </a:r>
          <a:endParaRPr lang="en-US" sz="1500" kern="1200" dirty="0"/>
        </a:p>
      </dsp:txBody>
      <dsp:txXfrm>
        <a:off x="3129296" y="959668"/>
        <a:ext cx="2674083" cy="1866796"/>
      </dsp:txXfrm>
    </dsp:sp>
    <dsp:sp modelId="{5CEEEC3E-0AB4-5141-A95B-F1E894ABBA2C}">
      <dsp:nvSpPr>
        <dsp:cNvPr id="0" name=""/>
        <dsp:cNvSpPr/>
      </dsp:nvSpPr>
      <dsp:spPr>
        <a:xfrm>
          <a:off x="6255900" y="48418"/>
          <a:ext cx="3342604" cy="810000"/>
        </a:xfrm>
        <a:prstGeom prst="chevron">
          <a:avLst/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Functions the shell can do:</a:t>
          </a:r>
        </a:p>
      </dsp:txBody>
      <dsp:txXfrm>
        <a:off x="6660900" y="48418"/>
        <a:ext cx="2532604" cy="810000"/>
      </dsp:txXfrm>
    </dsp:sp>
    <dsp:sp modelId="{11C1C68C-51E2-4943-A1C1-137792C639B8}">
      <dsp:nvSpPr>
        <dsp:cNvPr id="0" name=""/>
        <dsp:cNvSpPr/>
      </dsp:nvSpPr>
      <dsp:spPr>
        <a:xfrm>
          <a:off x="6255900" y="959668"/>
          <a:ext cx="2674083" cy="186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Execute programs (with specific arguments)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Look around, move within, and interact with the namespace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Has special syntax to do more powerful actions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Makes the shell function as a regular programming language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More on this in future weeks</a:t>
          </a:r>
        </a:p>
      </dsp:txBody>
      <dsp:txXfrm>
        <a:off x="6255900" y="959668"/>
        <a:ext cx="2674083" cy="1866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5A288-727D-7346-BD3D-D8A3913E05E2}">
      <dsp:nvSpPr>
        <dsp:cNvPr id="0" name=""/>
        <dsp:cNvSpPr/>
      </dsp:nvSpPr>
      <dsp:spPr>
        <a:xfrm>
          <a:off x="46" y="58174"/>
          <a:ext cx="4486496" cy="611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Shell can store </a:t>
          </a:r>
          <a:r>
            <a:rPr lang="en-AU" sz="1700" i="1" kern="1200"/>
            <a:t>variables</a:t>
          </a:r>
          <a:r>
            <a:rPr lang="en-AU" sz="1700" kern="1200"/>
            <a:t> like other programming languages</a:t>
          </a:r>
          <a:endParaRPr lang="en-US" sz="1700" kern="1200"/>
        </a:p>
      </dsp:txBody>
      <dsp:txXfrm>
        <a:off x="46" y="58174"/>
        <a:ext cx="4486496" cy="611943"/>
      </dsp:txXfrm>
    </dsp:sp>
    <dsp:sp modelId="{313B3AD4-7D82-8041-AE89-370215334532}">
      <dsp:nvSpPr>
        <dsp:cNvPr id="0" name=""/>
        <dsp:cNvSpPr/>
      </dsp:nvSpPr>
      <dsp:spPr>
        <a:xfrm>
          <a:off x="46" y="670118"/>
          <a:ext cx="4486496" cy="21465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/>
            <a:t>To assign: $ NAME=chris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/>
            <a:t>To view contents of a variable: $ echo $NAME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/>
            <a:t>Dollar sign in front of string indicates we want to access a variable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1" kern="1200"/>
            <a:t>Important</a:t>
          </a:r>
          <a:r>
            <a:rPr lang="en-AU" sz="1700" kern="1200"/>
            <a:t>: shells can only store strings, or arrays of strings as variables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/>
            <a:t>To interpret as another data type, use the shell to run a program which can do so (e.g. expr)</a:t>
          </a:r>
          <a:endParaRPr lang="en-US" sz="1700" kern="1200"/>
        </a:p>
      </dsp:txBody>
      <dsp:txXfrm>
        <a:off x="46" y="670118"/>
        <a:ext cx="4486496" cy="2146590"/>
      </dsp:txXfrm>
    </dsp:sp>
    <dsp:sp modelId="{236E4DD5-4239-DA4E-B5D1-44CD3A776DF7}">
      <dsp:nvSpPr>
        <dsp:cNvPr id="0" name=""/>
        <dsp:cNvSpPr/>
      </dsp:nvSpPr>
      <dsp:spPr>
        <a:xfrm>
          <a:off x="5114653" y="58174"/>
          <a:ext cx="4486496" cy="611943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To use the output of one command somewhere else, use </a:t>
          </a:r>
          <a:r>
            <a:rPr lang="en-AU" sz="1700" i="1" kern="1200"/>
            <a:t>backticks</a:t>
          </a:r>
          <a:r>
            <a:rPr lang="en-AU" sz="1700" kern="1200"/>
            <a:t> (`) around command</a:t>
          </a:r>
          <a:endParaRPr lang="en-US" sz="1700" kern="1200"/>
        </a:p>
      </dsp:txBody>
      <dsp:txXfrm>
        <a:off x="5114653" y="58174"/>
        <a:ext cx="4486496" cy="611943"/>
      </dsp:txXfrm>
    </dsp:sp>
    <dsp:sp modelId="{447548FA-648E-414F-8E92-DDA5F510D099}">
      <dsp:nvSpPr>
        <dsp:cNvPr id="0" name=""/>
        <dsp:cNvSpPr/>
      </dsp:nvSpPr>
      <dsp:spPr>
        <a:xfrm>
          <a:off x="5114653" y="670118"/>
          <a:ext cx="4486496" cy="2146590"/>
        </a:xfrm>
        <a:prstGeom prst="rect">
          <a:avLst/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/>
            <a:t>E.g. – for the variable VALUE to store 2 + 2, we can do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/>
            <a:t>$ VALUE=`expr 2 + 2`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i="1" kern="1200"/>
            <a:t>Alternative for Bash/modern shells</a:t>
          </a:r>
          <a:r>
            <a:rPr lang="en-AU" sz="1700" kern="1200"/>
            <a:t>: wrap command with $(), e.g.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/>
            <a:t>$ VALUE=$(expr 2 + 2)</a:t>
          </a:r>
          <a:endParaRPr lang="en-US" sz="1700" kern="1200"/>
        </a:p>
      </dsp:txBody>
      <dsp:txXfrm>
        <a:off x="5114653" y="670118"/>
        <a:ext cx="4486496" cy="2146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FF860-B3BB-0542-9BE2-E44919CD6230}">
      <dsp:nvSpPr>
        <dsp:cNvPr id="0" name=""/>
        <dsp:cNvSpPr/>
      </dsp:nvSpPr>
      <dsp:spPr>
        <a:xfrm>
          <a:off x="0" y="230766"/>
          <a:ext cx="9601196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208280" rIns="74516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/>
            <a:t>Parts of shell script: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/>
            <a:t>what program to interpret the script with with </a:t>
          </a:r>
          <a:r>
            <a:rPr lang="en-AU" sz="1000" i="1" kern="1200"/>
            <a:t>shebang</a:t>
          </a:r>
          <a:r>
            <a:rPr lang="en-AU" sz="1000" kern="1200"/>
            <a:t>: #!</a:t>
          </a:r>
          <a:endParaRPr lang="en-US" sz="1000" kern="1200"/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/>
            <a:t>E.g. #!/bin/bash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/>
            <a:t>commands to run</a:t>
          </a:r>
          <a:endParaRPr lang="en-US" sz="1000" kern="1200"/>
        </a:p>
      </dsp:txBody>
      <dsp:txXfrm>
        <a:off x="0" y="230766"/>
        <a:ext cx="9601196" cy="866250"/>
      </dsp:txXfrm>
    </dsp:sp>
    <dsp:sp modelId="{04B108D4-BC4C-DA4D-9D8E-30A3D3EF8BC0}">
      <dsp:nvSpPr>
        <dsp:cNvPr id="0" name=""/>
        <dsp:cNvSpPr/>
      </dsp:nvSpPr>
      <dsp:spPr>
        <a:xfrm>
          <a:off x="480059" y="83166"/>
          <a:ext cx="6720837" cy="295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/>
            <a:t>Multiple commands can be stored in file called </a:t>
          </a:r>
          <a:r>
            <a:rPr lang="en-AU" sz="1000" i="1" kern="1200"/>
            <a:t>shell script</a:t>
          </a:r>
          <a:endParaRPr lang="en-US" sz="1000" kern="1200"/>
        </a:p>
      </dsp:txBody>
      <dsp:txXfrm>
        <a:off x="494469" y="97576"/>
        <a:ext cx="6692017" cy="266379"/>
      </dsp:txXfrm>
    </dsp:sp>
    <dsp:sp modelId="{0A2D9F83-71CD-EF42-B45C-82FA869B716A}">
      <dsp:nvSpPr>
        <dsp:cNvPr id="0" name=""/>
        <dsp:cNvSpPr/>
      </dsp:nvSpPr>
      <dsp:spPr>
        <a:xfrm>
          <a:off x="0" y="1298616"/>
          <a:ext cx="9601196" cy="72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681577"/>
              <a:satOff val="-178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208280" rIns="74516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/>
            <a:t>specifying shell to run script: $ bash </a:t>
          </a:r>
          <a:r>
            <a:rPr lang="en-AU" sz="1000" kern="1200" dirty="0" err="1"/>
            <a:t>myscript.sh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/>
            <a:t>In this case, shebang is seen as comment and ignored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/>
            <a:t>making script executable, then running it directly: $ ./myscript.sh</a:t>
          </a:r>
          <a:endParaRPr lang="en-US" sz="1000" kern="1200"/>
        </a:p>
      </dsp:txBody>
      <dsp:txXfrm>
        <a:off x="0" y="1298616"/>
        <a:ext cx="9601196" cy="724500"/>
      </dsp:txXfrm>
    </dsp:sp>
    <dsp:sp modelId="{A3869D9A-B85F-B345-B0CA-39612EA41AF7}">
      <dsp:nvSpPr>
        <dsp:cNvPr id="0" name=""/>
        <dsp:cNvSpPr/>
      </dsp:nvSpPr>
      <dsp:spPr>
        <a:xfrm>
          <a:off x="480059" y="1151016"/>
          <a:ext cx="6720837" cy="295199"/>
        </a:xfrm>
        <a:prstGeom prst="roundRect">
          <a:avLst/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/>
            <a:t>Run shell script by:</a:t>
          </a:r>
          <a:endParaRPr lang="en-US" sz="1000" kern="1200"/>
        </a:p>
      </dsp:txBody>
      <dsp:txXfrm>
        <a:off x="494469" y="1165426"/>
        <a:ext cx="6692017" cy="266379"/>
      </dsp:txXfrm>
    </dsp:sp>
    <dsp:sp modelId="{0A6B7E0D-65DC-434E-A345-E39CBB61D6EE}">
      <dsp:nvSpPr>
        <dsp:cNvPr id="0" name=""/>
        <dsp:cNvSpPr/>
      </dsp:nvSpPr>
      <dsp:spPr>
        <a:xfrm>
          <a:off x="0" y="2224716"/>
          <a:ext cx="9601196" cy="56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208280" rIns="74516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/>
            <a:t>$0, $1, … – arguments passed to script ($0 is the script name)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/>
            <a:t>$@ – all arguments passed to script as array</a:t>
          </a:r>
          <a:endParaRPr lang="en-US" sz="1000" kern="1200" dirty="0"/>
        </a:p>
      </dsp:txBody>
      <dsp:txXfrm>
        <a:off x="0" y="2224716"/>
        <a:ext cx="9601196" cy="567000"/>
      </dsp:txXfrm>
    </dsp:sp>
    <dsp:sp modelId="{E44E4DF4-43D8-3540-95B8-F7ED445037D5}">
      <dsp:nvSpPr>
        <dsp:cNvPr id="0" name=""/>
        <dsp:cNvSpPr/>
      </dsp:nvSpPr>
      <dsp:spPr>
        <a:xfrm>
          <a:off x="480059" y="2077116"/>
          <a:ext cx="6720837" cy="295199"/>
        </a:xfrm>
        <a:prstGeom prst="round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/>
            <a:t>Shell script has special variables:</a:t>
          </a:r>
          <a:endParaRPr lang="en-US" sz="1000" kern="1200"/>
        </a:p>
      </dsp:txBody>
      <dsp:txXfrm>
        <a:off x="494469" y="2091526"/>
        <a:ext cx="6692017" cy="2663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9C509-AFF1-CE4D-ACB3-A8B2B129ADA5}">
      <dsp:nvSpPr>
        <dsp:cNvPr id="0" name=""/>
        <dsp:cNvSpPr/>
      </dsp:nvSpPr>
      <dsp:spPr>
        <a:xfrm>
          <a:off x="0" y="13866"/>
          <a:ext cx="9601196" cy="35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Unix system usually has many processes stored in memory at same time</a:t>
          </a:r>
          <a:endParaRPr lang="en-US" sz="1500" kern="1200"/>
        </a:p>
      </dsp:txBody>
      <dsp:txXfrm>
        <a:off x="17134" y="31000"/>
        <a:ext cx="9566928" cy="316732"/>
      </dsp:txXfrm>
    </dsp:sp>
    <dsp:sp modelId="{E552F2CB-DFE0-2A4F-94DD-B8FA8925F29E}">
      <dsp:nvSpPr>
        <dsp:cNvPr id="0" name=""/>
        <dsp:cNvSpPr/>
      </dsp:nvSpPr>
      <dsp:spPr>
        <a:xfrm>
          <a:off x="0" y="408066"/>
          <a:ext cx="9601196" cy="351000"/>
        </a:xfrm>
        <a:prstGeom prst="roundRect">
          <a:avLst/>
        </a:prstGeom>
        <a:solidFill>
          <a:schemeClr val="accent2">
            <a:hueOff val="840789"/>
            <a:satOff val="-893"/>
            <a:lumOff val="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For a single CPU, only one program can run at a time</a:t>
          </a:r>
          <a:endParaRPr lang="en-US" sz="1500" kern="1200" dirty="0"/>
        </a:p>
      </dsp:txBody>
      <dsp:txXfrm>
        <a:off x="17134" y="425200"/>
        <a:ext cx="9566928" cy="316732"/>
      </dsp:txXfrm>
    </dsp:sp>
    <dsp:sp modelId="{ECB9ACAF-098B-B844-BE3C-D79453237E24}">
      <dsp:nvSpPr>
        <dsp:cNvPr id="0" name=""/>
        <dsp:cNvSpPr/>
      </dsp:nvSpPr>
      <dsp:spPr>
        <a:xfrm>
          <a:off x="0" y="759066"/>
          <a:ext cx="9601196" cy="38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200" kern="1200" dirty="0"/>
            <a:t>Not feasible for most computing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200" kern="1200" dirty="0"/>
            <a:t>Kernel uses </a:t>
          </a:r>
          <a:r>
            <a:rPr lang="en-AU" sz="1200" b="1" kern="1200" dirty="0"/>
            <a:t>interrupt</a:t>
          </a:r>
          <a:r>
            <a:rPr lang="en-AU" sz="1200" kern="1200" dirty="0"/>
            <a:t> to save state of program to continue execution later</a:t>
          </a:r>
          <a:endParaRPr lang="en-US" sz="1200" kern="1200" dirty="0"/>
        </a:p>
      </dsp:txBody>
      <dsp:txXfrm>
        <a:off x="0" y="759066"/>
        <a:ext cx="9601196" cy="388125"/>
      </dsp:txXfrm>
    </dsp:sp>
    <dsp:sp modelId="{555786B9-D7BE-D94B-9268-CB91017D5C42}">
      <dsp:nvSpPr>
        <dsp:cNvPr id="0" name=""/>
        <dsp:cNvSpPr/>
      </dsp:nvSpPr>
      <dsp:spPr>
        <a:xfrm>
          <a:off x="0" y="1147191"/>
          <a:ext cx="9601196" cy="351000"/>
        </a:xfrm>
        <a:prstGeom prst="roundRect">
          <a:avLst/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Combination of all memory used by a program and its current state is called </a:t>
          </a:r>
          <a:r>
            <a:rPr lang="en-AU" sz="1500" b="1" kern="1200" dirty="0"/>
            <a:t>process</a:t>
          </a:r>
          <a:endParaRPr lang="en-US" sz="1500" kern="1200" dirty="0"/>
        </a:p>
      </dsp:txBody>
      <dsp:txXfrm>
        <a:off x="17134" y="1164325"/>
        <a:ext cx="9566928" cy="316732"/>
      </dsp:txXfrm>
    </dsp:sp>
    <dsp:sp modelId="{D94430B5-5A74-D446-800C-A968BB072344}">
      <dsp:nvSpPr>
        <dsp:cNvPr id="0" name=""/>
        <dsp:cNvSpPr/>
      </dsp:nvSpPr>
      <dsp:spPr>
        <a:xfrm>
          <a:off x="0" y="1541391"/>
          <a:ext cx="9601196" cy="351000"/>
        </a:xfrm>
        <a:prstGeom prst="roundRect">
          <a:avLst/>
        </a:prstGeom>
        <a:solidFill>
          <a:schemeClr val="accent2">
            <a:hueOff val="2522366"/>
            <a:satOff val="-2679"/>
            <a:lumOff val="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Use ps command to find out information about processes</a:t>
          </a:r>
          <a:endParaRPr lang="en-US" sz="1500" kern="1200"/>
        </a:p>
      </dsp:txBody>
      <dsp:txXfrm>
        <a:off x="17134" y="1558525"/>
        <a:ext cx="9566928" cy="316732"/>
      </dsp:txXfrm>
    </dsp:sp>
    <dsp:sp modelId="{C56E8B0A-CAAB-B04B-A134-FB1092CE6429}">
      <dsp:nvSpPr>
        <dsp:cNvPr id="0" name=""/>
        <dsp:cNvSpPr/>
      </dsp:nvSpPr>
      <dsp:spPr>
        <a:xfrm>
          <a:off x="0" y="1935591"/>
          <a:ext cx="9601196" cy="351000"/>
        </a:xfrm>
        <a:prstGeom prst="round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Each process has an associated </a:t>
          </a:r>
          <a:r>
            <a:rPr lang="en-AU" sz="1500" b="1" kern="1200"/>
            <a:t>user ID</a:t>
          </a:r>
          <a:r>
            <a:rPr lang="en-AU" sz="1500" kern="1200"/>
            <a:t> (</a:t>
          </a:r>
          <a:r>
            <a:rPr lang="en-AU" sz="1500" b="1" kern="1200"/>
            <a:t>UID</a:t>
          </a:r>
          <a:r>
            <a:rPr lang="en-AU" sz="1500" kern="1200"/>
            <a:t>) of who started the process</a:t>
          </a:r>
          <a:endParaRPr lang="en-US" sz="1500" kern="1200"/>
        </a:p>
      </dsp:txBody>
      <dsp:txXfrm>
        <a:off x="17134" y="1952725"/>
        <a:ext cx="9566928" cy="316732"/>
      </dsp:txXfrm>
    </dsp:sp>
    <dsp:sp modelId="{7B8519CB-9C90-1E47-8955-A0D652EEEEC4}">
      <dsp:nvSpPr>
        <dsp:cNvPr id="0" name=""/>
        <dsp:cNvSpPr/>
      </dsp:nvSpPr>
      <dsp:spPr>
        <a:xfrm>
          <a:off x="0" y="2286591"/>
          <a:ext cx="9601196" cy="574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200" kern="1200"/>
            <a:t>On most Unix systems (including Linux), UID is mapped to a name in /etc/passwd file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200" kern="1200"/>
            <a:t>macOS uses alternative called Open Directory (beyond scope of course)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200" kern="1200"/>
            <a:t>/etc/passwd entry includes UID, user name, home folder, and what shell the user uses</a:t>
          </a:r>
          <a:endParaRPr lang="en-US" sz="1200" kern="1200"/>
        </a:p>
      </dsp:txBody>
      <dsp:txXfrm>
        <a:off x="0" y="2286591"/>
        <a:ext cx="9601196" cy="5744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C7A7E-00F7-1D48-9881-35144D1FE213}">
      <dsp:nvSpPr>
        <dsp:cNvPr id="0" name=""/>
        <dsp:cNvSpPr/>
      </dsp:nvSpPr>
      <dsp:spPr>
        <a:xfrm>
          <a:off x="0" y="1735144"/>
          <a:ext cx="9601196" cy="11384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UID of 0 refers to </a:t>
          </a:r>
          <a:r>
            <a:rPr lang="en-AU" sz="1900" b="1" kern="1200" dirty="0"/>
            <a:t>superuser</a:t>
          </a:r>
          <a:endParaRPr lang="en-US" sz="1900" kern="1200" dirty="0"/>
        </a:p>
      </dsp:txBody>
      <dsp:txXfrm>
        <a:off x="0" y="1735144"/>
        <a:ext cx="9601196" cy="614758"/>
      </dsp:txXfrm>
    </dsp:sp>
    <dsp:sp modelId="{7883F060-6167-E14A-BDC6-FDAEE97F60F5}">
      <dsp:nvSpPr>
        <dsp:cNvPr id="0" name=""/>
        <dsp:cNvSpPr/>
      </dsp:nvSpPr>
      <dsp:spPr>
        <a:xfrm>
          <a:off x="1172" y="2327134"/>
          <a:ext cx="1919770" cy="52368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/>
            <a:t>Privileged user who can access any file, run any program, and kill any running program</a:t>
          </a:r>
          <a:endParaRPr lang="en-US" sz="1000" kern="1200"/>
        </a:p>
      </dsp:txBody>
      <dsp:txXfrm>
        <a:off x="1172" y="2327134"/>
        <a:ext cx="1919770" cy="523683"/>
      </dsp:txXfrm>
    </dsp:sp>
    <dsp:sp modelId="{F9C3E002-E076-344C-BCE4-BF1D69A07AD4}">
      <dsp:nvSpPr>
        <dsp:cNvPr id="0" name=""/>
        <dsp:cNvSpPr/>
      </dsp:nvSpPr>
      <dsp:spPr>
        <a:xfrm>
          <a:off x="1920942" y="2327134"/>
          <a:ext cx="1919770" cy="523683"/>
        </a:xfrm>
        <a:prstGeom prst="rect">
          <a:avLst/>
        </a:prstGeom>
        <a:solidFill>
          <a:schemeClr val="accent5">
            <a:tint val="40000"/>
            <a:alpha val="90000"/>
            <a:hueOff val="248300"/>
            <a:satOff val="641"/>
            <a:lumOff val="139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/>
            <a:t>System files are owned by the superuser to prevent tampering</a:t>
          </a:r>
          <a:endParaRPr lang="en-US" sz="1000" kern="1200"/>
        </a:p>
      </dsp:txBody>
      <dsp:txXfrm>
        <a:off x="1920942" y="2327134"/>
        <a:ext cx="1919770" cy="523683"/>
      </dsp:txXfrm>
    </dsp:sp>
    <dsp:sp modelId="{45121ED7-7588-BD41-B766-EF53FACA9448}">
      <dsp:nvSpPr>
        <dsp:cNvPr id="0" name=""/>
        <dsp:cNvSpPr/>
      </dsp:nvSpPr>
      <dsp:spPr>
        <a:xfrm>
          <a:off x="3840713" y="2327134"/>
          <a:ext cx="1919770" cy="523683"/>
        </a:xfrm>
        <a:prstGeom prst="rect">
          <a:avLst/>
        </a:prstGeom>
        <a:solidFill>
          <a:schemeClr val="accent5">
            <a:tint val="40000"/>
            <a:alpha val="90000"/>
            <a:hueOff val="496600"/>
            <a:satOff val="1282"/>
            <a:lumOff val="27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/>
            <a:t>Username is usually ”root”</a:t>
          </a:r>
          <a:endParaRPr lang="en-US" sz="1000" kern="1200"/>
        </a:p>
      </dsp:txBody>
      <dsp:txXfrm>
        <a:off x="3840713" y="2327134"/>
        <a:ext cx="1919770" cy="523683"/>
      </dsp:txXfrm>
    </dsp:sp>
    <dsp:sp modelId="{2B0C6D35-571F-7C4F-9CDA-F3BB5E86BCEC}">
      <dsp:nvSpPr>
        <dsp:cNvPr id="0" name=""/>
        <dsp:cNvSpPr/>
      </dsp:nvSpPr>
      <dsp:spPr>
        <a:xfrm>
          <a:off x="5760483" y="2327134"/>
          <a:ext cx="1919770" cy="523683"/>
        </a:xfrm>
        <a:prstGeom prst="rect">
          <a:avLst/>
        </a:prstGeom>
        <a:solidFill>
          <a:schemeClr val="accent5">
            <a:tint val="40000"/>
            <a:alpha val="90000"/>
            <a:hueOff val="744900"/>
            <a:satOff val="1922"/>
            <a:lumOff val="41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/>
            <a:t>On many systems, can temporarily escalate your privilege to superuser with programs like sudo</a:t>
          </a:r>
          <a:endParaRPr lang="en-US" sz="1000" kern="1200"/>
        </a:p>
      </dsp:txBody>
      <dsp:txXfrm>
        <a:off x="5760483" y="2327134"/>
        <a:ext cx="1919770" cy="523683"/>
      </dsp:txXfrm>
    </dsp:sp>
    <dsp:sp modelId="{DFDB904E-A302-9C4F-A34A-9867C4340982}">
      <dsp:nvSpPr>
        <dsp:cNvPr id="0" name=""/>
        <dsp:cNvSpPr/>
      </dsp:nvSpPr>
      <dsp:spPr>
        <a:xfrm>
          <a:off x="7680254" y="2327134"/>
          <a:ext cx="1919770" cy="523683"/>
        </a:xfrm>
        <a:prstGeom prst="rect">
          <a:avLst/>
        </a:prstGeom>
        <a:solidFill>
          <a:schemeClr val="accent5">
            <a:tint val="40000"/>
            <a:alpha val="90000"/>
            <a:hueOff val="993200"/>
            <a:satOff val="2563"/>
            <a:lumOff val="557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/>
            <a:t>Be careful: </a:t>
          </a:r>
          <a:r>
            <a:rPr lang="en-AU" sz="1000" i="1" kern="1200"/>
            <a:t>with great power, comes great responsibility!</a:t>
          </a:r>
          <a:endParaRPr lang="en-US" sz="1000" kern="1200"/>
        </a:p>
      </dsp:txBody>
      <dsp:txXfrm>
        <a:off x="7680254" y="2327134"/>
        <a:ext cx="1919770" cy="523683"/>
      </dsp:txXfrm>
    </dsp:sp>
    <dsp:sp modelId="{C253A4C9-8FA2-8A45-B39F-3A14CC636EFB}">
      <dsp:nvSpPr>
        <dsp:cNvPr id="0" name=""/>
        <dsp:cNvSpPr/>
      </dsp:nvSpPr>
      <dsp:spPr>
        <a:xfrm rot="10800000">
          <a:off x="0" y="1296"/>
          <a:ext cx="9601196" cy="1750924"/>
        </a:xfrm>
        <a:prstGeom prst="upArrowCallout">
          <a:avLst/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Each user is part of at least one associated </a:t>
          </a:r>
          <a:r>
            <a:rPr lang="en-AU" sz="1900" b="1" kern="1200" dirty="0"/>
            <a:t>group</a:t>
          </a:r>
          <a:r>
            <a:rPr lang="en-AU" sz="1900" kern="1200" dirty="0"/>
            <a:t>, which each have their own </a:t>
          </a:r>
          <a:r>
            <a:rPr lang="en-AU" sz="1900" b="1" kern="1200" dirty="0"/>
            <a:t>group ID</a:t>
          </a:r>
          <a:r>
            <a:rPr lang="en-AU" sz="1900" kern="1200" dirty="0"/>
            <a:t>s (</a:t>
          </a:r>
          <a:r>
            <a:rPr lang="en-AU" sz="1900" b="1" kern="1200" dirty="0"/>
            <a:t>GID</a:t>
          </a:r>
          <a:r>
            <a:rPr lang="en-AU" sz="1900" kern="1200" dirty="0"/>
            <a:t>s)</a:t>
          </a:r>
          <a:endParaRPr lang="en-US" sz="1900" kern="1200" dirty="0"/>
        </a:p>
      </dsp:txBody>
      <dsp:txXfrm rot="-10800000">
        <a:off x="0" y="1296"/>
        <a:ext cx="9601196" cy="614574"/>
      </dsp:txXfrm>
    </dsp:sp>
    <dsp:sp modelId="{0C36A964-6F22-5442-BD78-C8E723F8D543}">
      <dsp:nvSpPr>
        <dsp:cNvPr id="0" name=""/>
        <dsp:cNvSpPr/>
      </dsp:nvSpPr>
      <dsp:spPr>
        <a:xfrm>
          <a:off x="0" y="615870"/>
          <a:ext cx="9601196" cy="523526"/>
        </a:xfrm>
        <a:prstGeom prst="rect">
          <a:avLst/>
        </a:prstGeom>
        <a:solidFill>
          <a:schemeClr val="accent5">
            <a:tint val="40000"/>
            <a:alpha val="90000"/>
            <a:hueOff val="1241500"/>
            <a:satOff val="3204"/>
            <a:lumOff val="696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/>
            <a:t>/etc/group maps GIDs to group names, and contains users part of the group (macOS is an exception – not all users are listed)</a:t>
          </a:r>
          <a:endParaRPr lang="en-US" sz="1000" kern="1200"/>
        </a:p>
      </dsp:txBody>
      <dsp:txXfrm>
        <a:off x="0" y="615870"/>
        <a:ext cx="9601196" cy="523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61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1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37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37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0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32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81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44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41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4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67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4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92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1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79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F75462-5629-9742-B768-D4A6F7CE5684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8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hyperlink" Target="https://bit.ly/47dHbjx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INFO1112 Tutorial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AU" dirty="0"/>
              <a:t>Week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D22F-0979-7B4B-3D74-88A95083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262626"/>
                </a:solidFill>
              </a:rPr>
              <a:t>2.2 – Processes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7141EBD-DEA7-9DA1-5A7C-811B8FB30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50888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367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348A-9FE9-5637-B065-994E5515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262626"/>
                </a:solidFill>
              </a:rPr>
              <a:t>2.2 – Processes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8F0BDA-4A30-017F-9936-0320460B5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763651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095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9">
            <a:extLst>
              <a:ext uri="{FF2B5EF4-FFF2-40B4-BE49-F238E27FC236}">
                <a16:creationId xmlns:a16="http://schemas.microsoft.com/office/drawing/2014/main" id="{B77576E5-E7DB-46C7-B0D9-A0AB1878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EB4B82D-A989-40D8-A457-F1D9C0345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E99EC7-4ECA-46FD-A4EE-C28A8AC6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7034349-EB95-4DEC-941A-A5BEB23CC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4ED14EF1-39B3-426A-842A-CEA137A6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0BA46E3-54EA-491A-BDC2-C9A945118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3" name="Rounded Rectangle 27">
              <a:extLst>
                <a:ext uri="{FF2B5EF4-FFF2-40B4-BE49-F238E27FC236}">
                  <a16:creationId xmlns:a16="http://schemas.microsoft.com/office/drawing/2014/main" id="{BC6C1592-02CC-4EA4-9A0E-7BE7C1ED8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67E44A5-FAF8-4D81-90C9-CFD68F1A1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0A82-206F-F47B-125A-32CE5BD42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979" y="1673252"/>
            <a:ext cx="7862160" cy="4091532"/>
          </a:xfrm>
        </p:spPr>
        <p:txBody>
          <a:bodyPr>
            <a:normAutofit fontScale="85000" lnSpcReduction="10000"/>
          </a:bodyPr>
          <a:lstStyle/>
          <a:p>
            <a:pPr marL="231458" indent="-231458" defTabSz="370332">
              <a:spcAft>
                <a:spcPts val="486"/>
              </a:spcAft>
            </a:pP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In Unix systems, files have associated </a:t>
            </a:r>
            <a:r>
              <a:rPr lang="en-AU" sz="1700" i="1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endParaRPr lang="en-AU" sz="1700" kern="1200" cap="non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601790" lvl="1" indent="-231458" defTabSz="370332">
              <a:spcAft>
                <a:spcPts val="486"/>
              </a:spcAft>
            </a:pP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Can be seen by running 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" pitchFamily="2" charset="0"/>
                <a:ea typeface="+mn-ea"/>
                <a:cs typeface="+mn-cs"/>
              </a:rPr>
              <a:t>ls –l</a:t>
            </a:r>
          </a:p>
          <a:p>
            <a:pPr marL="601790" lvl="1" indent="-231458" defTabSz="370332">
              <a:spcAft>
                <a:spcPts val="486"/>
              </a:spcAft>
            </a:pPr>
            <a:endParaRPr lang="en-AU" sz="1700" kern="1200" cap="non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urier" pitchFamily="2" charset="0"/>
              <a:ea typeface="+mn-ea"/>
              <a:cs typeface="+mn-cs"/>
            </a:endParaRPr>
          </a:p>
          <a:p>
            <a:pPr marL="601790" lvl="1" indent="-231458" defTabSz="370332">
              <a:spcAft>
                <a:spcPts val="486"/>
              </a:spcAft>
            </a:pPr>
            <a:endParaRPr lang="en-AU" sz="1700" kern="1200" cap="non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urier" pitchFamily="2" charset="0"/>
              <a:ea typeface="+mn-ea"/>
              <a:cs typeface="+mn-cs"/>
            </a:endParaRPr>
          </a:p>
          <a:p>
            <a:pPr marL="601790" lvl="1" indent="-231458" defTabSz="370332">
              <a:spcAft>
                <a:spcPts val="486"/>
              </a:spcAft>
            </a:pPr>
            <a:endParaRPr lang="en-AU" sz="1700" kern="1200" cap="non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urier" pitchFamily="2" charset="0"/>
              <a:ea typeface="+mn-ea"/>
              <a:cs typeface="+mn-cs"/>
            </a:endParaRPr>
          </a:p>
          <a:p>
            <a:pPr marL="601790" lvl="1" indent="-231458" defTabSz="370332">
              <a:spcAft>
                <a:spcPts val="486"/>
              </a:spcAft>
            </a:pPr>
            <a:endParaRPr lang="en-AU" sz="1700" kern="1200" cap="non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urier" pitchFamily="2" charset="0"/>
              <a:ea typeface="+mn-ea"/>
              <a:cs typeface="+mn-cs"/>
            </a:endParaRPr>
          </a:p>
          <a:p>
            <a:pPr marL="601790" lvl="1" indent="-231458" defTabSz="370332">
              <a:spcAft>
                <a:spcPts val="486"/>
              </a:spcAft>
            </a:pPr>
            <a:endParaRPr lang="en-AU" sz="1700" kern="1200" cap="non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urier" pitchFamily="2" charset="0"/>
              <a:ea typeface="+mn-ea"/>
              <a:cs typeface="+mn-cs"/>
            </a:endParaRPr>
          </a:p>
          <a:p>
            <a:pPr marL="601790" lvl="1" indent="-231458" defTabSz="370332">
              <a:spcAft>
                <a:spcPts val="486"/>
              </a:spcAft>
            </a:pPr>
            <a:endParaRPr lang="en-AU" sz="1700" kern="1200" cap="non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urier" pitchFamily="2" charset="0"/>
              <a:ea typeface="+mn-ea"/>
              <a:cs typeface="+mn-cs"/>
            </a:endParaRPr>
          </a:p>
          <a:p>
            <a:pPr marL="601790" lvl="1" indent="-231458" defTabSz="370332">
              <a:spcAft>
                <a:spcPts val="486"/>
              </a:spcAft>
            </a:pP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type of file (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urier" pitchFamily="2" charset="0"/>
                <a:ea typeface="+mn-ea"/>
                <a:cs typeface="+mn-cs"/>
              </a:rPr>
              <a:t>-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 = normal file, 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urier" pitchFamily="2" charset="0"/>
                <a:ea typeface="+mn-ea"/>
                <a:cs typeface="+mn-cs"/>
              </a:rPr>
              <a:t>d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 = directory, 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urier" pitchFamily="2" charset="0"/>
                <a:ea typeface="+mn-ea"/>
                <a:cs typeface="+mn-cs"/>
              </a:rPr>
              <a:t>l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 = link 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urier" pitchFamily="2" charset="0"/>
                <a:ea typeface="+mn-ea"/>
                <a:cs typeface="+mn-cs"/>
              </a:rPr>
              <a:t>b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 = block file)</a:t>
            </a:r>
          </a:p>
          <a:p>
            <a:pPr marL="601790" lvl="1" indent="-231458" defTabSz="370332">
              <a:spcAft>
                <a:spcPts val="486"/>
              </a:spcAft>
            </a:pP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permissions (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" pitchFamily="2" charset="0"/>
                <a:ea typeface="+mn-ea"/>
                <a:cs typeface="+mn-cs"/>
              </a:rPr>
              <a:t>r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= readable, 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" pitchFamily="2" charset="0"/>
                <a:ea typeface="+mn-ea"/>
                <a:cs typeface="+mn-cs"/>
              </a:rPr>
              <a:t>w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= writable, 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" pitchFamily="2" charset="0"/>
                <a:ea typeface="+mn-ea"/>
                <a:cs typeface="+mn-cs"/>
              </a:rPr>
              <a:t>x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= executable (for files)/accessible (for directories)) – listed as 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" pitchFamily="2" charset="0"/>
                <a:ea typeface="+mn-ea"/>
                <a:cs typeface="+mn-cs"/>
              </a:rPr>
              <a:t>[r/-][w/-][x/-]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for each group, where 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" pitchFamily="2" charset="0"/>
                <a:ea typeface="+mn-ea"/>
                <a:cs typeface="+mn-cs"/>
              </a:rPr>
              <a:t>-</a:t>
            </a: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means permission doesn’t exist</a:t>
            </a:r>
          </a:p>
          <a:p>
            <a:pPr marL="972122" lvl="2" indent="-231458" defTabSz="370332">
              <a:spcAft>
                <a:spcPts val="486"/>
              </a:spcAft>
            </a:pP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00"/>
                </a:highlight>
                <a:latin typeface="+mn-lt"/>
                <a:ea typeface="+mn-ea"/>
                <a:cs typeface="+mn-cs"/>
              </a:rPr>
              <a:t>user permissions</a:t>
            </a:r>
          </a:p>
          <a:p>
            <a:pPr marL="972122" lvl="2" indent="-231458" defTabSz="370332">
              <a:spcAft>
                <a:spcPts val="486"/>
              </a:spcAft>
            </a:pP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+mn-lt"/>
                <a:ea typeface="+mn-ea"/>
                <a:cs typeface="+mn-cs"/>
              </a:rPr>
              <a:t>group permissions</a:t>
            </a:r>
          </a:p>
          <a:p>
            <a:pPr marL="972122" lvl="2" indent="-231458" defTabSz="370332">
              <a:spcAft>
                <a:spcPts val="486"/>
              </a:spcAft>
            </a:pPr>
            <a:r>
              <a:rPr lang="en-AU" sz="1700" kern="120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00FF"/>
                </a:highlight>
                <a:latin typeface="+mn-lt"/>
                <a:ea typeface="+mn-ea"/>
                <a:cs typeface="+mn-cs"/>
              </a:rPr>
              <a:t>permissions for users in other groups</a:t>
            </a:r>
            <a:endParaRPr lang="en-AU" sz="1700" dirty="0">
              <a:highlight>
                <a:srgbClr val="FF00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22B3C-EC11-CF07-3156-8560F4E2F93C}"/>
              </a:ext>
            </a:extLst>
          </p:cNvPr>
          <p:cNvSpPr txBox="1"/>
          <p:nvPr/>
        </p:nvSpPr>
        <p:spPr>
          <a:xfrm>
            <a:off x="2841843" y="2283476"/>
            <a:ext cx="650634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0332">
              <a:spcAft>
                <a:spcPts val="600"/>
              </a:spcAft>
            </a:pP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total 16</a:t>
            </a:r>
          </a:p>
          <a:p>
            <a:pPr defTabSz="370332">
              <a:spcAft>
                <a:spcPts val="600"/>
              </a:spcAft>
            </a:pP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drwxr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-</a:t>
            </a: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xr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-x  4 </a:t>
            </a: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chris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  staff  128 28 Jul 23:47 Official Documents</a:t>
            </a:r>
          </a:p>
          <a:p>
            <a:pPr defTabSz="370332">
              <a:spcAft>
                <a:spcPts val="600"/>
              </a:spcAft>
            </a:pP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drwxr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-</a:t>
            </a: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xr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-x  4 </a:t>
            </a: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chris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  staff  128 28 Jul 23:03 Programming</a:t>
            </a:r>
          </a:p>
          <a:p>
            <a:pPr defTabSz="370332">
              <a:spcAft>
                <a:spcPts val="600"/>
              </a:spcAft>
            </a:pP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drwxr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-</a:t>
            </a: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xr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-x  3 </a:t>
            </a: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chris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  staff   96 10 Aug 10:05 Uni</a:t>
            </a:r>
          </a:p>
          <a:p>
            <a:pPr defTabSz="370332">
              <a:spcAft>
                <a:spcPts val="600"/>
              </a:spcAft>
            </a:pP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drwxr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-</a:t>
            </a: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xr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-x  4 </a:t>
            </a: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chris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  staff  128 25 Jul 21:06 Work</a:t>
            </a:r>
          </a:p>
          <a:p>
            <a:pPr defTabSz="370332">
              <a:spcAft>
                <a:spcPts val="600"/>
              </a:spcAft>
            </a:pP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-</a:t>
            </a: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rwxr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-</a:t>
            </a: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xr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-x  1 </a:t>
            </a: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chris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  staff   71 11 Aug 13:18 </a:t>
            </a: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myscript.sh</a:t>
            </a:r>
            <a:endParaRPr lang="en-AU" sz="900" kern="1200" dirty="0">
              <a:solidFill>
                <a:schemeClr val="tx1"/>
              </a:solidFill>
              <a:latin typeface="Courier" pitchFamily="2" charset="0"/>
              <a:ea typeface="+mn-ea"/>
              <a:cs typeface="+mn-cs"/>
            </a:endParaRPr>
          </a:p>
          <a:p>
            <a:pPr defTabSz="370332">
              <a:spcAft>
                <a:spcPts val="600"/>
              </a:spcAft>
            </a:pP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-</a:t>
            </a: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rw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-r--r--  1 </a:t>
            </a: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chris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  staff    0 11 Aug 13:19 </a:t>
            </a: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output.txt</a:t>
            </a:r>
            <a:endParaRPr lang="en-AU" sz="900" kern="1200" dirty="0">
              <a:solidFill>
                <a:schemeClr val="tx1"/>
              </a:solidFill>
              <a:latin typeface="Courier" pitchFamily="2" charset="0"/>
              <a:ea typeface="+mn-ea"/>
              <a:cs typeface="+mn-cs"/>
            </a:endParaRPr>
          </a:p>
          <a:p>
            <a:pPr defTabSz="370332">
              <a:spcAft>
                <a:spcPts val="600"/>
              </a:spcAft>
            </a:pPr>
            <a:r>
              <a:rPr lang="en-AU" sz="900" kern="12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  <a:ea typeface="+mn-ea"/>
                <a:cs typeface="+mn-cs"/>
              </a:rPr>
              <a:t>-</a:t>
            </a:r>
            <a:r>
              <a:rPr lang="en-AU" sz="900" kern="1200" dirty="0" err="1">
                <a:solidFill>
                  <a:schemeClr val="tx1"/>
                </a:solidFill>
                <a:highlight>
                  <a:srgbClr val="00FF00"/>
                </a:highlight>
                <a:latin typeface="Courier" pitchFamily="2" charset="0"/>
                <a:ea typeface="+mn-ea"/>
                <a:cs typeface="+mn-cs"/>
              </a:rPr>
              <a:t>rw</a:t>
            </a:r>
            <a:r>
              <a:rPr lang="en-AU" sz="900" kern="1200" dirty="0">
                <a:solidFill>
                  <a:schemeClr val="tx1"/>
                </a:solidFill>
                <a:highlight>
                  <a:srgbClr val="00FF00"/>
                </a:highlight>
                <a:latin typeface="Courier" pitchFamily="2" charset="0"/>
                <a:ea typeface="+mn-ea"/>
                <a:cs typeface="+mn-cs"/>
              </a:rPr>
              <a:t>-</a:t>
            </a:r>
            <a:r>
              <a:rPr lang="en-AU" sz="900" kern="1200" dirty="0">
                <a:solidFill>
                  <a:schemeClr val="tx1"/>
                </a:solidFill>
                <a:highlight>
                  <a:srgbClr val="00FFFF"/>
                </a:highlight>
                <a:latin typeface="Courier" pitchFamily="2" charset="0"/>
                <a:ea typeface="+mn-ea"/>
                <a:cs typeface="+mn-cs"/>
              </a:rPr>
              <a:t>r--</a:t>
            </a:r>
            <a:r>
              <a:rPr lang="en-AU" sz="900" kern="1200" dirty="0">
                <a:solidFill>
                  <a:schemeClr val="tx1"/>
                </a:solidFill>
                <a:highlight>
                  <a:srgbClr val="FF00FF"/>
                </a:highlight>
                <a:latin typeface="Courier" pitchFamily="2" charset="0"/>
                <a:ea typeface="+mn-ea"/>
                <a:cs typeface="+mn-cs"/>
              </a:rPr>
              <a:t>r--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  1 </a:t>
            </a: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chris</a:t>
            </a:r>
            <a:r>
              <a:rPr lang="en-AU" sz="900" kern="1200" dirty="0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  staff   12 11 Aug 13:17 </a:t>
            </a:r>
            <a:r>
              <a:rPr lang="en-AU" sz="900" kern="1200" dirty="0" err="1">
                <a:solidFill>
                  <a:schemeClr val="tx1"/>
                </a:solidFill>
                <a:latin typeface="Courier" pitchFamily="2" charset="0"/>
                <a:ea typeface="+mn-ea"/>
                <a:cs typeface="+mn-cs"/>
              </a:rPr>
              <a:t>test.txt</a:t>
            </a:r>
            <a:endParaRPr lang="en-AU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1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7706-44AE-C314-A317-FF6BC205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2.2 –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1ABA-6787-1964-32FD-56EBE49E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691201"/>
            <a:ext cx="9601200" cy="2557199"/>
          </a:xfrm>
        </p:spPr>
        <p:txBody>
          <a:bodyPr/>
          <a:lstStyle/>
          <a:p>
            <a:pPr lvl="1"/>
            <a:r>
              <a:rPr lang="en-AU" dirty="0">
                <a:highlight>
                  <a:srgbClr val="FFFF00"/>
                </a:highlight>
              </a:rPr>
              <a:t>User who owns the file</a:t>
            </a:r>
          </a:p>
          <a:p>
            <a:pPr lvl="1"/>
            <a:r>
              <a:rPr lang="en-AU" dirty="0">
                <a:highlight>
                  <a:srgbClr val="00FFFF"/>
                </a:highlight>
              </a:rPr>
              <a:t>Group of user who owns the file</a:t>
            </a:r>
          </a:p>
          <a:p>
            <a:pPr lvl="1"/>
            <a:r>
              <a:rPr lang="en-AU" dirty="0">
                <a:highlight>
                  <a:srgbClr val="00FF00"/>
                </a:highlight>
              </a:rPr>
              <a:t>File size (in bytes)</a:t>
            </a:r>
          </a:p>
          <a:p>
            <a:pPr lvl="1"/>
            <a:r>
              <a:rPr lang="en-AU" dirty="0">
                <a:highlight>
                  <a:srgbClr val="FF00FF"/>
                </a:highlight>
              </a:rPr>
              <a:t>Date last modified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A8BD9-3CFD-A025-02E0-6341C40D81EC}"/>
              </a:ext>
            </a:extLst>
          </p:cNvPr>
          <p:cNvSpPr txBox="1"/>
          <p:nvPr/>
        </p:nvSpPr>
        <p:spPr>
          <a:xfrm>
            <a:off x="1719942" y="1567543"/>
            <a:ext cx="89045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ourier" pitchFamily="2" charset="0"/>
              </a:rPr>
              <a:t>total 16</a:t>
            </a:r>
          </a:p>
          <a:p>
            <a:r>
              <a:rPr lang="en-AU" sz="1600" dirty="0" err="1">
                <a:latin typeface="Courier" pitchFamily="2" charset="0"/>
              </a:rPr>
              <a:t>drwxr</a:t>
            </a:r>
            <a:r>
              <a:rPr lang="en-AU" sz="1600" dirty="0">
                <a:latin typeface="Courier" pitchFamily="2" charset="0"/>
              </a:rPr>
              <a:t>-</a:t>
            </a:r>
            <a:r>
              <a:rPr lang="en-AU" sz="1600" dirty="0" err="1">
                <a:latin typeface="Courier" pitchFamily="2" charset="0"/>
              </a:rPr>
              <a:t>xr</a:t>
            </a:r>
            <a:r>
              <a:rPr lang="en-AU" sz="1600" dirty="0">
                <a:latin typeface="Courier" pitchFamily="2" charset="0"/>
              </a:rPr>
              <a:t>-x  4 </a:t>
            </a:r>
            <a:r>
              <a:rPr lang="en-AU" sz="1600" dirty="0" err="1">
                <a:latin typeface="Courier" pitchFamily="2" charset="0"/>
              </a:rPr>
              <a:t>chris</a:t>
            </a:r>
            <a:r>
              <a:rPr lang="en-AU" sz="1600" dirty="0">
                <a:latin typeface="Courier" pitchFamily="2" charset="0"/>
              </a:rPr>
              <a:t>  staff  128 28 Jul 23:47 Official Documents</a:t>
            </a:r>
          </a:p>
          <a:p>
            <a:r>
              <a:rPr lang="en-AU" sz="1600" dirty="0" err="1">
                <a:latin typeface="Courier" pitchFamily="2" charset="0"/>
              </a:rPr>
              <a:t>drwxr</a:t>
            </a:r>
            <a:r>
              <a:rPr lang="en-AU" sz="1600" dirty="0">
                <a:latin typeface="Courier" pitchFamily="2" charset="0"/>
              </a:rPr>
              <a:t>-</a:t>
            </a:r>
            <a:r>
              <a:rPr lang="en-AU" sz="1600" dirty="0" err="1">
                <a:latin typeface="Courier" pitchFamily="2" charset="0"/>
              </a:rPr>
              <a:t>xr</a:t>
            </a:r>
            <a:r>
              <a:rPr lang="en-AU" sz="1600" dirty="0">
                <a:latin typeface="Courier" pitchFamily="2" charset="0"/>
              </a:rPr>
              <a:t>-x  4 </a:t>
            </a:r>
            <a:r>
              <a:rPr lang="en-AU" sz="1600" dirty="0" err="1">
                <a:latin typeface="Courier" pitchFamily="2" charset="0"/>
              </a:rPr>
              <a:t>chris</a:t>
            </a:r>
            <a:r>
              <a:rPr lang="en-AU" sz="1600" dirty="0">
                <a:latin typeface="Courier" pitchFamily="2" charset="0"/>
              </a:rPr>
              <a:t>  staff  128 28 Jul 23:03 Programming</a:t>
            </a:r>
          </a:p>
          <a:p>
            <a:r>
              <a:rPr lang="en-AU" sz="1600" dirty="0" err="1">
                <a:latin typeface="Courier" pitchFamily="2" charset="0"/>
              </a:rPr>
              <a:t>drwxr</a:t>
            </a:r>
            <a:r>
              <a:rPr lang="en-AU" sz="1600" dirty="0">
                <a:latin typeface="Courier" pitchFamily="2" charset="0"/>
              </a:rPr>
              <a:t>-</a:t>
            </a:r>
            <a:r>
              <a:rPr lang="en-AU" sz="1600" dirty="0" err="1">
                <a:latin typeface="Courier" pitchFamily="2" charset="0"/>
              </a:rPr>
              <a:t>xr</a:t>
            </a:r>
            <a:r>
              <a:rPr lang="en-AU" sz="1600" dirty="0">
                <a:latin typeface="Courier" pitchFamily="2" charset="0"/>
              </a:rPr>
              <a:t>-x  3 </a:t>
            </a:r>
            <a:r>
              <a:rPr lang="en-AU" sz="1600" dirty="0" err="1">
                <a:latin typeface="Courier" pitchFamily="2" charset="0"/>
              </a:rPr>
              <a:t>chris</a:t>
            </a:r>
            <a:r>
              <a:rPr lang="en-AU" sz="1600" dirty="0">
                <a:latin typeface="Courier" pitchFamily="2" charset="0"/>
              </a:rPr>
              <a:t>  staff   96 10 Aug 10:05 Uni</a:t>
            </a:r>
          </a:p>
          <a:p>
            <a:r>
              <a:rPr lang="en-AU" sz="1600" dirty="0" err="1">
                <a:latin typeface="Courier" pitchFamily="2" charset="0"/>
              </a:rPr>
              <a:t>drwxr</a:t>
            </a:r>
            <a:r>
              <a:rPr lang="en-AU" sz="1600" dirty="0">
                <a:latin typeface="Courier" pitchFamily="2" charset="0"/>
              </a:rPr>
              <a:t>-</a:t>
            </a:r>
            <a:r>
              <a:rPr lang="en-AU" sz="1600" dirty="0" err="1">
                <a:latin typeface="Courier" pitchFamily="2" charset="0"/>
              </a:rPr>
              <a:t>xr</a:t>
            </a:r>
            <a:r>
              <a:rPr lang="en-AU" sz="1600" dirty="0">
                <a:latin typeface="Courier" pitchFamily="2" charset="0"/>
              </a:rPr>
              <a:t>-x  4 </a:t>
            </a:r>
            <a:r>
              <a:rPr lang="en-AU" sz="1600" dirty="0" err="1">
                <a:latin typeface="Courier" pitchFamily="2" charset="0"/>
              </a:rPr>
              <a:t>chris</a:t>
            </a:r>
            <a:r>
              <a:rPr lang="en-AU" sz="1600" dirty="0">
                <a:latin typeface="Courier" pitchFamily="2" charset="0"/>
              </a:rPr>
              <a:t>  staff  128 25 Jul 21:06 Work</a:t>
            </a:r>
          </a:p>
          <a:p>
            <a:r>
              <a:rPr lang="en-AU" sz="1600" dirty="0">
                <a:latin typeface="Courier" pitchFamily="2" charset="0"/>
              </a:rPr>
              <a:t>-</a:t>
            </a:r>
            <a:r>
              <a:rPr lang="en-AU" sz="1600" dirty="0" err="1">
                <a:latin typeface="Courier" pitchFamily="2" charset="0"/>
              </a:rPr>
              <a:t>rwxr</a:t>
            </a:r>
            <a:r>
              <a:rPr lang="en-AU" sz="1600" dirty="0">
                <a:latin typeface="Courier" pitchFamily="2" charset="0"/>
              </a:rPr>
              <a:t>-</a:t>
            </a:r>
            <a:r>
              <a:rPr lang="en-AU" sz="1600" dirty="0" err="1">
                <a:latin typeface="Courier" pitchFamily="2" charset="0"/>
              </a:rPr>
              <a:t>xr</a:t>
            </a:r>
            <a:r>
              <a:rPr lang="en-AU" sz="1600" dirty="0">
                <a:latin typeface="Courier" pitchFamily="2" charset="0"/>
              </a:rPr>
              <a:t>-x  1 </a:t>
            </a:r>
            <a:r>
              <a:rPr lang="en-AU" sz="1600" dirty="0" err="1">
                <a:latin typeface="Courier" pitchFamily="2" charset="0"/>
              </a:rPr>
              <a:t>chris</a:t>
            </a:r>
            <a:r>
              <a:rPr lang="en-AU" sz="1600" dirty="0">
                <a:latin typeface="Courier" pitchFamily="2" charset="0"/>
              </a:rPr>
              <a:t>  staff   71 11 Aug 13:18 </a:t>
            </a:r>
            <a:r>
              <a:rPr lang="en-AU" sz="1600" dirty="0" err="1">
                <a:latin typeface="Courier" pitchFamily="2" charset="0"/>
              </a:rPr>
              <a:t>myscript.sh</a:t>
            </a:r>
            <a:endParaRPr lang="en-AU" sz="1600" dirty="0">
              <a:latin typeface="Courier" pitchFamily="2" charset="0"/>
            </a:endParaRPr>
          </a:p>
          <a:p>
            <a:r>
              <a:rPr lang="en-AU" sz="1600" dirty="0">
                <a:latin typeface="Courier" pitchFamily="2" charset="0"/>
              </a:rPr>
              <a:t>-</a:t>
            </a:r>
            <a:r>
              <a:rPr lang="en-AU" sz="1600" dirty="0" err="1">
                <a:latin typeface="Courier" pitchFamily="2" charset="0"/>
              </a:rPr>
              <a:t>rw</a:t>
            </a:r>
            <a:r>
              <a:rPr lang="en-AU" sz="1600" dirty="0">
                <a:latin typeface="Courier" pitchFamily="2" charset="0"/>
              </a:rPr>
              <a:t>-r--r--  1 </a:t>
            </a:r>
            <a:r>
              <a:rPr lang="en-AU" sz="1600" dirty="0" err="1">
                <a:latin typeface="Courier" pitchFamily="2" charset="0"/>
              </a:rPr>
              <a:t>chris</a:t>
            </a:r>
            <a:r>
              <a:rPr lang="en-AU" sz="1600" dirty="0">
                <a:latin typeface="Courier" pitchFamily="2" charset="0"/>
              </a:rPr>
              <a:t>  staff    0 11 Aug 13:19 </a:t>
            </a:r>
            <a:r>
              <a:rPr lang="en-AU" sz="1600" dirty="0" err="1">
                <a:latin typeface="Courier" pitchFamily="2" charset="0"/>
              </a:rPr>
              <a:t>output.txt</a:t>
            </a:r>
            <a:endParaRPr lang="en-AU" sz="1600" dirty="0">
              <a:latin typeface="Courier" pitchFamily="2" charset="0"/>
            </a:endParaRPr>
          </a:p>
          <a:p>
            <a:r>
              <a:rPr lang="en-AU" sz="1600" dirty="0">
                <a:latin typeface="Courier" pitchFamily="2" charset="0"/>
              </a:rPr>
              <a:t>-</a:t>
            </a:r>
            <a:r>
              <a:rPr lang="en-AU" sz="1600" dirty="0" err="1">
                <a:latin typeface="Courier" pitchFamily="2" charset="0"/>
              </a:rPr>
              <a:t>rw</a:t>
            </a:r>
            <a:r>
              <a:rPr lang="en-AU" sz="1600" dirty="0">
                <a:latin typeface="Courier" pitchFamily="2" charset="0"/>
              </a:rPr>
              <a:t>-r--r--  1 </a:t>
            </a:r>
            <a:r>
              <a:rPr lang="en-AU" sz="1600" dirty="0" err="1">
                <a:highlight>
                  <a:srgbClr val="FFFF00"/>
                </a:highlight>
                <a:latin typeface="Courier" pitchFamily="2" charset="0"/>
              </a:rPr>
              <a:t>chris</a:t>
            </a:r>
            <a:r>
              <a:rPr lang="en-AU" sz="1600" dirty="0">
                <a:latin typeface="Courier" pitchFamily="2" charset="0"/>
              </a:rPr>
              <a:t>  </a:t>
            </a:r>
            <a:r>
              <a:rPr lang="en-AU" sz="1600" dirty="0">
                <a:highlight>
                  <a:srgbClr val="00FFFF"/>
                </a:highlight>
                <a:latin typeface="Courier" pitchFamily="2" charset="0"/>
              </a:rPr>
              <a:t>staff</a:t>
            </a:r>
            <a:r>
              <a:rPr lang="en-AU" sz="1600" dirty="0">
                <a:latin typeface="Courier" pitchFamily="2" charset="0"/>
              </a:rPr>
              <a:t>   </a:t>
            </a:r>
            <a:r>
              <a:rPr lang="en-AU" sz="1600" dirty="0">
                <a:highlight>
                  <a:srgbClr val="00FF00"/>
                </a:highlight>
                <a:latin typeface="Courier" pitchFamily="2" charset="0"/>
              </a:rPr>
              <a:t>12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>
                <a:highlight>
                  <a:srgbClr val="FF00FF"/>
                </a:highlight>
                <a:latin typeface="Courier" pitchFamily="2" charset="0"/>
              </a:rPr>
              <a:t>11 Aug 13:17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test.txt</a:t>
            </a:r>
            <a:endParaRPr lang="en-AU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8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2B8-1487-2BC2-4154-6019628C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262626"/>
                </a:solidFill>
              </a:rPr>
              <a:t>2.2 –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9FE3-CE51-C90F-BADA-36FDE4923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Going back to the concept of the </a:t>
            </a:r>
            <a:r>
              <a:rPr lang="en-AU" sz="1400" i="1" dirty="0">
                <a:solidFill>
                  <a:srgbClr val="262626"/>
                </a:solidFill>
              </a:rPr>
              <a:t>namespace</a:t>
            </a:r>
            <a:r>
              <a:rPr lang="en-AU" sz="1400" dirty="0">
                <a:solidFill>
                  <a:srgbClr val="262626"/>
                </a:solidFill>
              </a:rPr>
              <a:t> in Unix</a:t>
            </a:r>
          </a:p>
          <a:p>
            <a:pPr lvl="1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Namespace generally contains the file system of all files/directories stored on the disk</a:t>
            </a:r>
          </a:p>
          <a:p>
            <a:pPr lvl="1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Namespace can also contain devices, which are accessible in the same way files usually are</a:t>
            </a:r>
          </a:p>
          <a:p>
            <a:pPr lvl="1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Usually, block (storage) devices are located under the </a:t>
            </a:r>
            <a:r>
              <a:rPr lang="en-AU" sz="1400" dirty="0">
                <a:solidFill>
                  <a:srgbClr val="262626"/>
                </a:solidFill>
                <a:latin typeface="Courier" pitchFamily="2" charset="0"/>
              </a:rPr>
              <a:t>/dev</a:t>
            </a:r>
            <a:r>
              <a:rPr lang="en-AU" sz="1400" dirty="0">
                <a:solidFill>
                  <a:srgbClr val="262626"/>
                </a:solidFill>
              </a:rPr>
              <a:t> directory</a:t>
            </a:r>
          </a:p>
          <a:p>
            <a:pPr lvl="1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On Linux, the </a:t>
            </a:r>
            <a:r>
              <a:rPr lang="en-AU" sz="1400" dirty="0">
                <a:solidFill>
                  <a:srgbClr val="262626"/>
                </a:solidFill>
                <a:latin typeface="Courier" pitchFamily="2" charset="0"/>
              </a:rPr>
              <a:t>/proc</a:t>
            </a:r>
            <a:r>
              <a:rPr lang="en-AU" sz="1400" dirty="0">
                <a:solidFill>
                  <a:srgbClr val="262626"/>
                </a:solidFill>
              </a:rPr>
              <a:t> directory contains special ”pseudo” files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These look like regular files, but contain live, updated information on the computer system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solidFill>
                  <a:srgbClr val="262626"/>
                </a:solidFill>
              </a:rPr>
              <a:t>Created and served by special driver files</a:t>
            </a:r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905C8ECC-919E-F8CC-9CE4-5C5D86C22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49500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Lab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0"/>
                <a:r>
                  <a:rPr dirty="0"/>
                  <a:t>Jump onto Canvas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Modules – under Week </a:t>
                </a:r>
                <a:r>
                  <a:rPr lang="en-AU" dirty="0"/>
                  <a:t>2</a:t>
                </a:r>
                <a:r>
                  <a:rPr dirty="0"/>
                  <a:t> you will find today’s lab sheet</a:t>
                </a:r>
              </a:p>
              <a:p>
                <a:pPr lvl="0"/>
                <a:r>
                  <a:rPr dirty="0"/>
                  <a:t>We will have some time to work on problems by ourselves</a:t>
                </a:r>
                <a:endParaRPr lang="en-AU" dirty="0"/>
              </a:p>
              <a:p>
                <a:pPr lvl="1"/>
                <a:r>
                  <a:rPr lang="en-AU" dirty="0"/>
                  <a:t>Work through problems at your own pace</a:t>
                </a:r>
                <a:endParaRPr dirty="0"/>
              </a:p>
              <a:p>
                <a:pPr lvl="1"/>
                <a:r>
                  <a:rPr dirty="0"/>
                  <a:t>Feel free to ask peers/me for help</a:t>
                </a:r>
              </a:p>
              <a:p>
                <a:pPr lvl="0"/>
                <a:r>
                  <a:rPr lang="en-AU" dirty="0"/>
                  <a:t>At certain points, I will go through a few of the questions as well</a:t>
                </a:r>
              </a:p>
              <a:p>
                <a:pPr lvl="0"/>
                <a:r>
                  <a:rPr lang="en-AU" dirty="0"/>
                  <a:t>After you have finished with lab exercises, you can move onto doing homework</a:t>
                </a:r>
              </a:p>
              <a:p>
                <a:pPr lvl="1"/>
                <a:r>
                  <a:rPr lang="en-AU" dirty="0"/>
                  <a:t>Please note: as homework is an </a:t>
                </a:r>
                <a:r>
                  <a:rPr lang="en-AU" b="1" dirty="0"/>
                  <a:t>assessed task</a:t>
                </a:r>
                <a:r>
                  <a:rPr lang="en-AU" dirty="0"/>
                  <a:t>, please only work on your own homework tasks individually</a:t>
                </a:r>
                <a:endParaRPr dirty="0"/>
              </a:p>
              <a:p>
                <a:pPr lvl="0"/>
                <a:r>
                  <a:rPr b="1" dirty="0"/>
                  <a:t>Have fun!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4" t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1D8D5E-E8B0-D59B-0755-A656DD5A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rgbClr val="262626"/>
                </a:solidFill>
              </a:rPr>
              <a:t>Attendance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C9B086-CB18-8914-5DCC-CCB6044E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8" y="4076944"/>
            <a:ext cx="4094017" cy="1679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b="0" i="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hlinkClick r:id="rId7" tooltip="https://bit.ly/47dHbjx"/>
              </a:rPr>
              <a:t>https://bit.ly/47dHbjx</a:t>
            </a:r>
            <a:endParaRPr lang="en-US" sz="2100" kern="1200" cap="none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qr code with black squares&#10;&#10;Description automatically generated">
            <a:extLst>
              <a:ext uri="{FF2B5EF4-FFF2-40B4-BE49-F238E27FC236}">
                <a16:creationId xmlns:a16="http://schemas.microsoft.com/office/drawing/2014/main" id="{CC348ED1-8185-1530-9C8F-7AF2EE5569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9420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92C7B-4645-20C4-8ED3-E94AF29B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 few housekeeping announcements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9A8-59DB-4410-BF49-8FFE8685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 dirty="0"/>
              <a:t>Homework 1</a:t>
            </a:r>
            <a:r>
              <a:rPr lang="en-US" sz="1500" dirty="0"/>
              <a:t> – </a:t>
            </a:r>
            <a:r>
              <a:rPr lang="en-US" sz="1500" b="1" dirty="0"/>
              <a:t>due Sunday 13</a:t>
            </a:r>
            <a:r>
              <a:rPr lang="en-US" sz="1500" b="1" baseline="30000" dirty="0"/>
              <a:t>th</a:t>
            </a:r>
            <a:r>
              <a:rPr lang="en-US" sz="1500" b="1" dirty="0"/>
              <a:t> August 23:59:00 (this Sunday)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Most tasks can be completed with knowledge from lectures/labs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If in doubt: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Google for a </a:t>
            </a:r>
            <a:r>
              <a:rPr lang="en-US" sz="1500" i="1" dirty="0"/>
              <a:t>general</a:t>
            </a:r>
            <a:r>
              <a:rPr lang="en-US" sz="1500" dirty="0"/>
              <a:t> solution (be careful not to copy-paste a solution – ensure you can adapt a solution to your needs)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Use the </a:t>
            </a:r>
            <a:r>
              <a:rPr lang="en-US" sz="1500" dirty="0">
                <a:latin typeface="Courier" pitchFamily="2" charset="0"/>
              </a:rPr>
              <a:t>man</a:t>
            </a:r>
            <a:r>
              <a:rPr lang="en-US" sz="1500" dirty="0"/>
              <a:t> pages for a command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As homework is assessed task, please ensure you work on this </a:t>
            </a:r>
            <a:r>
              <a:rPr lang="en-US" sz="1500" i="1" dirty="0"/>
              <a:t>individually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3103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Brief summary of this week’s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9D13-ED9E-3FCA-3AD4-68472812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2.1 –The Shell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F9F5F1-3A42-3F32-5C42-94DA41506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7977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933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397-63DD-2516-2D53-D08A9E7B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262626"/>
                </a:solidFill>
              </a:rPr>
              <a:t>2.1 – The Shell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03C376-9869-B554-0F0F-1F2038C85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31684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416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5BDA-01A1-58E9-D3A2-BE1A832C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262626"/>
                </a:solidFill>
              </a:rPr>
              <a:t>2.1 – The Shell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AAB51D-A5D8-DC51-6B0F-6F8658F57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222790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137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AD8E6E-F22B-12E4-20F4-29E0BB32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2.1 – The Shell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E441C859-2423-5BBB-3EA4-71316E611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014633"/>
              </p:ext>
            </p:extLst>
          </p:nvPr>
        </p:nvGraphicFramePr>
        <p:xfrm>
          <a:off x="1412683" y="1835454"/>
          <a:ext cx="5278778" cy="3008292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179561">
                  <a:extLst>
                    <a:ext uri="{9D8B030D-6E8A-4147-A177-3AD203B41FA5}">
                      <a16:colId xmlns:a16="http://schemas.microsoft.com/office/drawing/2014/main" val="2525643636"/>
                    </a:ext>
                  </a:extLst>
                </a:gridCol>
                <a:gridCol w="2288582">
                  <a:extLst>
                    <a:ext uri="{9D8B030D-6E8A-4147-A177-3AD203B41FA5}">
                      <a16:colId xmlns:a16="http://schemas.microsoft.com/office/drawing/2014/main" val="3043715973"/>
                    </a:ext>
                  </a:extLst>
                </a:gridCol>
                <a:gridCol w="1810635">
                  <a:extLst>
                    <a:ext uri="{9D8B030D-6E8A-4147-A177-3AD203B41FA5}">
                      <a16:colId xmlns:a16="http://schemas.microsoft.com/office/drawing/2014/main" val="1211398273"/>
                    </a:ext>
                  </a:extLst>
                </a:gridCol>
              </a:tblGrid>
              <a:tr h="398430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 marL="72237" marR="72237" marT="89093" marB="361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72237" marR="72237" marT="89093" marB="361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marL="72237" marR="72237" marT="89093" marB="361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302828"/>
                  </a:ext>
                </a:extLst>
              </a:tr>
              <a:tr h="695406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</a:txBody>
                  <a:tcPr marL="72237" marR="72237" marT="89093" marB="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bg1"/>
                          </a:solidFill>
                        </a:rPr>
                        <a:t>Redirects output to a file, Creates one if it does not exist,</a:t>
                      </a:r>
                    </a:p>
                    <a:p>
                      <a:r>
                        <a:rPr lang="en-US" sz="1200" cap="none" spc="0">
                          <a:solidFill>
                            <a:schemeClr val="bg1"/>
                          </a:solidFill>
                        </a:rPr>
                        <a:t>Overrides if it does</a:t>
                      </a:r>
                    </a:p>
                  </a:txBody>
                  <a:tcPr marL="72237" marR="72237" marT="89093" marB="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bg1"/>
                          </a:solidFill>
                        </a:rPr>
                        <a:t>echo hello &gt; </a:t>
                      </a:r>
                      <a:r>
                        <a:rPr lang="en-US" sz="1200" cap="none" spc="0" err="1">
                          <a:solidFill>
                            <a:schemeClr val="bg1"/>
                          </a:solidFill>
                        </a:rPr>
                        <a:t>myfile.txt</a:t>
                      </a:r>
                      <a:endParaRPr lang="en-US" sz="12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2237" marR="72237" marT="89093" marB="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034328"/>
                  </a:ext>
                </a:extLst>
              </a:tr>
              <a:tr h="51722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bg1"/>
                          </a:solidFill>
                        </a:rPr>
                        <a:t>&gt;&gt;</a:t>
                      </a:r>
                    </a:p>
                  </a:txBody>
                  <a:tcPr marL="72237" marR="72237" marT="89093" marB="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bg1"/>
                          </a:solidFill>
                        </a:rPr>
                        <a:t>Redirects and appends output to a file</a:t>
                      </a:r>
                    </a:p>
                  </a:txBody>
                  <a:tcPr marL="72237" marR="72237" marT="89093" marB="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</a:rPr>
                        <a:t>echo world &gt;&gt; </a:t>
                      </a:r>
                      <a:r>
                        <a:rPr lang="en-AU" sz="1200" cap="none" spc="0" err="1">
                          <a:solidFill>
                            <a:schemeClr val="bg1"/>
                          </a:solidFill>
                        </a:rPr>
                        <a:t>myfile.txt</a:t>
                      </a:r>
                      <a:endParaRPr lang="en-GB" sz="12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2237" marR="72237" marT="89093" marB="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2750"/>
                  </a:ext>
                </a:extLst>
              </a:tr>
              <a:tr h="51722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bg1"/>
                          </a:solidFill>
                        </a:rPr>
                        <a:t>&lt;</a:t>
                      </a:r>
                    </a:p>
                  </a:txBody>
                  <a:tcPr marL="72237" marR="72237" marT="89093" marB="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cap="none" spc="0" dirty="0">
                          <a:solidFill>
                            <a:schemeClr val="bg1"/>
                          </a:solidFill>
                        </a:rPr>
                        <a:t>Redirects contents from file to stdin of another command</a:t>
                      </a:r>
                      <a:endParaRPr lang="en-GB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2237" marR="72237" marT="89093" marB="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</a:rPr>
                        <a:t>grep hello &lt; </a:t>
                      </a:r>
                      <a:r>
                        <a:rPr lang="en-AU" sz="1200" cap="none" spc="0" err="1">
                          <a:solidFill>
                            <a:schemeClr val="bg1"/>
                          </a:solidFill>
                        </a:rPr>
                        <a:t>myfile.txt</a:t>
                      </a:r>
                      <a:endParaRPr lang="en-GB" sz="12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2237" marR="72237" marT="89093" marB="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63831"/>
                  </a:ext>
                </a:extLst>
              </a:tr>
              <a:tr h="362793">
                <a:tc>
                  <a:txBody>
                    <a:bodyPr/>
                    <a:lstStyle/>
                    <a:p>
                      <a:endParaRPr lang="en-US" sz="12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2237" marR="72237" marT="89093" marB="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2237" marR="72237" marT="89093" marB="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2237" marR="72237" marT="89093" marB="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41504"/>
                  </a:ext>
                </a:extLst>
              </a:tr>
              <a:tr h="51722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bg1"/>
                          </a:solidFill>
                        </a:rPr>
                        <a:t>2&gt;</a:t>
                      </a:r>
                    </a:p>
                  </a:txBody>
                  <a:tcPr marL="72237" marR="72237" marT="89093" marB="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cap="none" spc="0">
                          <a:solidFill>
                            <a:schemeClr val="bg1"/>
                          </a:solidFill>
                        </a:rPr>
                        <a:t>Redirects stderr to a file</a:t>
                      </a:r>
                    </a:p>
                  </a:txBody>
                  <a:tcPr marL="72237" marR="72237" marT="89093" marB="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cap="none" spc="0" dirty="0" err="1">
                          <a:solidFill>
                            <a:schemeClr val="bg1"/>
                          </a:solidFill>
                        </a:rPr>
                        <a:t>gggrep</a:t>
                      </a:r>
                      <a:r>
                        <a:rPr lang="en-AU" sz="1200" cap="none" spc="0" dirty="0">
                          <a:solidFill>
                            <a:schemeClr val="bg1"/>
                          </a:solidFill>
                        </a:rPr>
                        <a:t> hi </a:t>
                      </a:r>
                      <a:r>
                        <a:rPr lang="en-AU" sz="1200" cap="none" spc="0" dirty="0" err="1">
                          <a:solidFill>
                            <a:schemeClr val="bg1"/>
                          </a:solidFill>
                        </a:rPr>
                        <a:t>myfile.txt</a:t>
                      </a:r>
                      <a:r>
                        <a:rPr lang="en-AU" sz="1200" cap="none" spc="0" dirty="0">
                          <a:solidFill>
                            <a:schemeClr val="bg1"/>
                          </a:solidFill>
                        </a:rPr>
                        <a:t> 2&gt; </a:t>
                      </a:r>
                      <a:r>
                        <a:rPr lang="en-AU" sz="1200" cap="none" spc="0" dirty="0" err="1">
                          <a:solidFill>
                            <a:schemeClr val="bg1"/>
                          </a:solidFill>
                        </a:rPr>
                        <a:t>errors.txt</a:t>
                      </a:r>
                      <a:endParaRPr lang="en-GB" sz="12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72237" marR="72237" marT="89093" marB="361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558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BD1FBD-861F-9DF5-CD23-F56C732F1CB8}"/>
              </a:ext>
            </a:extLst>
          </p:cNvPr>
          <p:cNvSpPr txBox="1"/>
          <p:nvPr/>
        </p:nvSpPr>
        <p:spPr>
          <a:xfrm>
            <a:off x="7519961" y="2778718"/>
            <a:ext cx="3967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‘Redirection’</a:t>
            </a:r>
            <a:r>
              <a:rPr lang="en-US" sz="2800" dirty="0"/>
              <a:t> </a:t>
            </a:r>
          </a:p>
          <a:p>
            <a:r>
              <a:rPr lang="en-US" sz="2800" dirty="0"/>
              <a:t>How to store output</a:t>
            </a:r>
          </a:p>
        </p:txBody>
      </p:sp>
    </p:spTree>
    <p:extLst>
      <p:ext uri="{BB962C8B-B14F-4D97-AF65-F5344CB8AC3E}">
        <p14:creationId xmlns:p14="http://schemas.microsoft.com/office/powerpoint/2010/main" val="327400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1CF0D-316D-79D3-C4CA-B7294B6D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2.1 – The Shell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D1BA1-8EF4-37CB-A0FD-B8F89928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AU" dirty="0"/>
              <a:t>Can use output of one command as input of another command through </a:t>
            </a:r>
            <a:r>
              <a:rPr lang="en-AU" i="1" dirty="0"/>
              <a:t>pipes</a:t>
            </a:r>
            <a:r>
              <a:rPr lang="en-AU" dirty="0"/>
              <a:t> (</a:t>
            </a:r>
            <a:r>
              <a:rPr lang="en-AU" dirty="0">
                <a:latin typeface="Courier" pitchFamily="2" charset="0"/>
              </a:rPr>
              <a:t>|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Takes </a:t>
            </a:r>
            <a:r>
              <a:rPr lang="en-AU" dirty="0" err="1">
                <a:latin typeface="Courier" pitchFamily="2" charset="0"/>
              </a:rPr>
              <a:t>stdo</a:t>
            </a:r>
            <a:r>
              <a:rPr lang="en-AU" dirty="0"/>
              <a:t> from first command, and uses this as </a:t>
            </a:r>
            <a:r>
              <a:rPr lang="en-AU" dirty="0">
                <a:latin typeface="Courier" pitchFamily="2" charset="0"/>
              </a:rPr>
              <a:t>stdin</a:t>
            </a:r>
            <a:r>
              <a:rPr lang="en-AU" dirty="0"/>
              <a:t> for second command</a:t>
            </a:r>
          </a:p>
          <a:p>
            <a:pPr lvl="1"/>
            <a:r>
              <a:rPr lang="en-AU" dirty="0"/>
              <a:t>E.g. </a:t>
            </a:r>
            <a:r>
              <a:rPr lang="en-AU" dirty="0">
                <a:latin typeface="Courier" pitchFamily="2" charset="0"/>
              </a:rPr>
              <a:t>$ ls | grep “Do” </a:t>
            </a:r>
            <a:r>
              <a:rPr lang="en-AU" dirty="0"/>
              <a:t>takes output from ls and uses this as input content for grep</a:t>
            </a:r>
          </a:p>
          <a:p>
            <a:pPr lvl="2"/>
            <a:r>
              <a:rPr lang="en-AU" dirty="0"/>
              <a:t>What would this match if I ran it in my home folder (with folders Documents, Pictures, Music, Downloads)?</a:t>
            </a:r>
          </a:p>
          <a:p>
            <a:pPr lvl="1"/>
            <a:r>
              <a:rPr lang="en-AU" i="1" dirty="0"/>
              <a:t>Very useful</a:t>
            </a:r>
            <a:r>
              <a:rPr lang="en-AU" dirty="0"/>
              <a:t> for combining commands together to produce desired output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359017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{CC923244-4624-3B46-A005-3AE3549C9CFC}tf10001064</Template>
  <TotalTime>1314</TotalTime>
  <Words>1346</Words>
  <Application>Microsoft Macintosh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Courier</vt:lpstr>
      <vt:lpstr>Garamond</vt:lpstr>
      <vt:lpstr>Organic</vt:lpstr>
      <vt:lpstr>INFO1112 Tutorial</vt:lpstr>
      <vt:lpstr>Attendance</vt:lpstr>
      <vt:lpstr>A few housekeeping announcements</vt:lpstr>
      <vt:lpstr>Brief summary of this week’s content</vt:lpstr>
      <vt:lpstr>2.1 –The Shell</vt:lpstr>
      <vt:lpstr>2.1 – The Shell</vt:lpstr>
      <vt:lpstr>2.1 – The Shell</vt:lpstr>
      <vt:lpstr>2.1 – The Shell</vt:lpstr>
      <vt:lpstr>2.1 – The Shell</vt:lpstr>
      <vt:lpstr>2.2 – Processes</vt:lpstr>
      <vt:lpstr>2.2 – Processes</vt:lpstr>
      <vt:lpstr>PowerPoint Presentation</vt:lpstr>
      <vt:lpstr>2.2 – Processes</vt:lpstr>
      <vt:lpstr>2.2 – Processes</vt:lpstr>
      <vt:lpstr>Lab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{7990A37C-5775-CB4C-ADFE-69B7A44BA99F}tf10001072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INFO1112!</dc:title>
  <dc:creator>Chris Polak</dc:creator>
  <cp:keywords/>
  <cp:lastModifiedBy>James Yi Jie Zhao</cp:lastModifiedBy>
  <cp:revision>9</cp:revision>
  <dcterms:created xsi:type="dcterms:W3CDTF">2022-08-04T03:42:14Z</dcterms:created>
  <dcterms:modified xsi:type="dcterms:W3CDTF">2023-11-01T10:52:28Z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 August, 2022</vt:lpwstr>
  </property>
  <property fmtid="{D5CDD505-2E9C-101B-9397-08002B2CF9AE}" pid="3" name="output">
    <vt:lpwstr/>
  </property>
  <property fmtid="{D5CDD505-2E9C-101B-9397-08002B2CF9AE}" pid="4" name="subtitle">
    <vt:lpwstr>Tutorial 1</vt:lpwstr>
  </property>
</Properties>
</file>