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20"/>
  </p:notesMasterIdLst>
  <p:sldIdLst>
    <p:sldId id="256" r:id="rId2"/>
    <p:sldId id="295" r:id="rId3"/>
    <p:sldId id="261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411E1-D039-DD40-9E52-2625C351CC94}" v="21" dt="2022-09-21T00:08:31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6"/>
    <p:restoredTop sz="94710"/>
  </p:normalViewPr>
  <p:slideViewPr>
    <p:cSldViewPr snapToGrid="0">
      <p:cViewPr>
        <p:scale>
          <a:sx n="126" d="100"/>
          <a:sy n="126" d="100"/>
        </p:scale>
        <p:origin x="-76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Polak" userId="75616ea1-f42e-4fd6-910b-e99d99306691" providerId="ADAL" clId="{225411E1-D039-DD40-9E52-2625C351CC94}"/>
    <pc:docChg chg="undo custSel addSld delSld modSld">
      <pc:chgData name="Christopher Polak" userId="75616ea1-f42e-4fd6-910b-e99d99306691" providerId="ADAL" clId="{225411E1-D039-DD40-9E52-2625C351CC94}" dt="2022-09-21T03:49:24.111" v="8319" actId="20577"/>
      <pc:docMkLst>
        <pc:docMk/>
      </pc:docMkLst>
      <pc:sldChg chg="modSp mod">
        <pc:chgData name="Christopher Polak" userId="75616ea1-f42e-4fd6-910b-e99d99306691" providerId="ADAL" clId="{225411E1-D039-DD40-9E52-2625C351CC94}" dt="2022-09-20T22:41:11.328" v="1" actId="20577"/>
        <pc:sldMkLst>
          <pc:docMk/>
          <pc:sldMk cId="0" sldId="256"/>
        </pc:sldMkLst>
        <pc:spChg chg="mod">
          <ac:chgData name="Christopher Polak" userId="75616ea1-f42e-4fd6-910b-e99d99306691" providerId="ADAL" clId="{225411E1-D039-DD40-9E52-2625C351CC94}" dt="2022-09-20T22:41:11.328" v="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Christopher Polak" userId="75616ea1-f42e-4fd6-910b-e99d99306691" providerId="ADAL" clId="{225411E1-D039-DD40-9E52-2625C351CC94}" dt="2022-09-20T22:43:54.706" v="399" actId="20577"/>
        <pc:sldMkLst>
          <pc:docMk/>
          <pc:sldMk cId="0" sldId="270"/>
        </pc:sldMkLst>
        <pc:spChg chg="mod">
          <ac:chgData name="Christopher Polak" userId="75616ea1-f42e-4fd6-910b-e99d99306691" providerId="ADAL" clId="{225411E1-D039-DD40-9E52-2625C351CC94}" dt="2022-09-20T22:43:54.706" v="399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Christopher Polak" userId="75616ea1-f42e-4fd6-910b-e99d99306691" providerId="ADAL" clId="{225411E1-D039-DD40-9E52-2625C351CC94}" dt="2022-09-20T22:43:16.681" v="390" actId="20577"/>
        <pc:sldMkLst>
          <pc:docMk/>
          <pc:sldMk cId="1856823814" sldId="293"/>
        </pc:sldMkLst>
        <pc:spChg chg="mod">
          <ac:chgData name="Christopher Polak" userId="75616ea1-f42e-4fd6-910b-e99d99306691" providerId="ADAL" clId="{225411E1-D039-DD40-9E52-2625C351CC94}" dt="2022-09-20T22:41:25.819" v="28" actId="20577"/>
          <ac:spMkLst>
            <pc:docMk/>
            <pc:sldMk cId="1856823814" sldId="293"/>
            <ac:spMk id="2" creationId="{BE369459-0BDF-8F5C-111C-92883551566A}"/>
          </ac:spMkLst>
        </pc:spChg>
        <pc:spChg chg="mod">
          <ac:chgData name="Christopher Polak" userId="75616ea1-f42e-4fd6-910b-e99d99306691" providerId="ADAL" clId="{225411E1-D039-DD40-9E52-2625C351CC94}" dt="2022-09-20T22:43:16.681" v="390" actId="20577"/>
          <ac:spMkLst>
            <pc:docMk/>
            <pc:sldMk cId="1856823814" sldId="293"/>
            <ac:spMk id="3" creationId="{475495EA-8402-DCF4-25A9-88E23D95A959}"/>
          </ac:spMkLst>
        </pc:spChg>
      </pc:sldChg>
      <pc:sldChg chg="modSp mod">
        <pc:chgData name="Christopher Polak" userId="75616ea1-f42e-4fd6-910b-e99d99306691" providerId="ADAL" clId="{225411E1-D039-DD40-9E52-2625C351CC94}" dt="2022-09-20T22:42:44.843" v="258" actId="14100"/>
        <pc:sldMkLst>
          <pc:docMk/>
          <pc:sldMk cId="1517148880" sldId="295"/>
        </pc:sldMkLst>
        <pc:spChg chg="mod">
          <ac:chgData name="Christopher Polak" userId="75616ea1-f42e-4fd6-910b-e99d99306691" providerId="ADAL" clId="{225411E1-D039-DD40-9E52-2625C351CC94}" dt="2022-09-20T22:42:44.843" v="258" actId="14100"/>
          <ac:spMkLst>
            <pc:docMk/>
            <pc:sldMk cId="1517148880" sldId="295"/>
            <ac:spMk id="3" creationId="{CB14E2CD-05A0-BD31-954C-1313238A3C4D}"/>
          </ac:spMkLst>
        </pc:spChg>
      </pc:sldChg>
      <pc:sldChg chg="modSp new mod">
        <pc:chgData name="Christopher Polak" userId="75616ea1-f42e-4fd6-910b-e99d99306691" providerId="ADAL" clId="{225411E1-D039-DD40-9E52-2625C351CC94}" dt="2022-09-20T22:47:49.349" v="976" actId="20577"/>
        <pc:sldMkLst>
          <pc:docMk/>
          <pc:sldMk cId="949406139" sldId="296"/>
        </pc:sldMkLst>
        <pc:spChg chg="mod">
          <ac:chgData name="Christopher Polak" userId="75616ea1-f42e-4fd6-910b-e99d99306691" providerId="ADAL" clId="{225411E1-D039-DD40-9E52-2625C351CC94}" dt="2022-09-20T22:44:22.242" v="435" actId="20577"/>
          <ac:spMkLst>
            <pc:docMk/>
            <pc:sldMk cId="949406139" sldId="296"/>
            <ac:spMk id="2" creationId="{332CD48D-71B7-585A-0203-4B0067C580D6}"/>
          </ac:spMkLst>
        </pc:spChg>
        <pc:spChg chg="mod">
          <ac:chgData name="Christopher Polak" userId="75616ea1-f42e-4fd6-910b-e99d99306691" providerId="ADAL" clId="{225411E1-D039-DD40-9E52-2625C351CC94}" dt="2022-09-20T22:47:49.349" v="976" actId="20577"/>
          <ac:spMkLst>
            <pc:docMk/>
            <pc:sldMk cId="949406139" sldId="296"/>
            <ac:spMk id="3" creationId="{2142E4B8-20A6-7947-4E93-5E04E90EB786}"/>
          </ac:spMkLst>
        </pc:spChg>
      </pc:sldChg>
      <pc:sldChg chg="modSp new mod">
        <pc:chgData name="Christopher Polak" userId="75616ea1-f42e-4fd6-910b-e99d99306691" providerId="ADAL" clId="{225411E1-D039-DD40-9E52-2625C351CC94}" dt="2022-09-20T22:53:12.275" v="1735" actId="14100"/>
        <pc:sldMkLst>
          <pc:docMk/>
          <pc:sldMk cId="2973969465" sldId="297"/>
        </pc:sldMkLst>
        <pc:spChg chg="mod">
          <ac:chgData name="Christopher Polak" userId="75616ea1-f42e-4fd6-910b-e99d99306691" providerId="ADAL" clId="{225411E1-D039-DD40-9E52-2625C351CC94}" dt="2022-09-20T22:48:26.317" v="1014" actId="20577"/>
          <ac:spMkLst>
            <pc:docMk/>
            <pc:sldMk cId="2973969465" sldId="297"/>
            <ac:spMk id="2" creationId="{E6AE4524-A606-2331-3691-C08C6EC36A18}"/>
          </ac:spMkLst>
        </pc:spChg>
        <pc:spChg chg="mod">
          <ac:chgData name="Christopher Polak" userId="75616ea1-f42e-4fd6-910b-e99d99306691" providerId="ADAL" clId="{225411E1-D039-DD40-9E52-2625C351CC94}" dt="2022-09-20T22:53:12.275" v="1735" actId="14100"/>
          <ac:spMkLst>
            <pc:docMk/>
            <pc:sldMk cId="2973969465" sldId="297"/>
            <ac:spMk id="3" creationId="{4AC077FB-685A-5E53-DAC8-808A31A7382F}"/>
          </ac:spMkLst>
        </pc:spChg>
      </pc:sldChg>
      <pc:sldChg chg="addSp delSp modSp new mod">
        <pc:chgData name="Christopher Polak" userId="75616ea1-f42e-4fd6-910b-e99d99306691" providerId="ADAL" clId="{225411E1-D039-DD40-9E52-2625C351CC94}" dt="2022-09-20T23:03:22.268" v="2258" actId="478"/>
        <pc:sldMkLst>
          <pc:docMk/>
          <pc:sldMk cId="1336227071" sldId="298"/>
        </pc:sldMkLst>
        <pc:spChg chg="mod">
          <ac:chgData name="Christopher Polak" userId="75616ea1-f42e-4fd6-910b-e99d99306691" providerId="ADAL" clId="{225411E1-D039-DD40-9E52-2625C351CC94}" dt="2022-09-20T22:53:21.524" v="1767" actId="20577"/>
          <ac:spMkLst>
            <pc:docMk/>
            <pc:sldMk cId="1336227071" sldId="298"/>
            <ac:spMk id="2" creationId="{C2D19090-93E4-42A8-6304-9D4DA8962CB7}"/>
          </ac:spMkLst>
        </pc:spChg>
        <pc:spChg chg="mod">
          <ac:chgData name="Christopher Polak" userId="75616ea1-f42e-4fd6-910b-e99d99306691" providerId="ADAL" clId="{225411E1-D039-DD40-9E52-2625C351CC94}" dt="2022-09-20T23:03:13.904" v="2256" actId="20577"/>
          <ac:spMkLst>
            <pc:docMk/>
            <pc:sldMk cId="1336227071" sldId="298"/>
            <ac:spMk id="3" creationId="{E3E2D66C-F4A3-2301-AB76-DB20E469A7DF}"/>
          </ac:spMkLst>
        </pc:spChg>
        <pc:picChg chg="add del mod modCrop">
          <ac:chgData name="Christopher Polak" userId="75616ea1-f42e-4fd6-910b-e99d99306691" providerId="ADAL" clId="{225411E1-D039-DD40-9E52-2625C351CC94}" dt="2022-09-20T23:01:45.003" v="2210" actId="478"/>
          <ac:picMkLst>
            <pc:docMk/>
            <pc:sldMk cId="1336227071" sldId="298"/>
            <ac:picMk id="4" creationId="{09864B71-6B56-A94C-2317-D2620D0AC128}"/>
          </ac:picMkLst>
        </pc:picChg>
        <pc:picChg chg="add mod modCrop">
          <ac:chgData name="Christopher Polak" userId="75616ea1-f42e-4fd6-910b-e99d99306691" providerId="ADAL" clId="{225411E1-D039-DD40-9E52-2625C351CC94}" dt="2022-09-20T23:02:53.929" v="2220" actId="1076"/>
          <ac:picMkLst>
            <pc:docMk/>
            <pc:sldMk cId="1336227071" sldId="298"/>
            <ac:picMk id="5" creationId="{6710F246-3963-BFD2-2834-3BFB776C364E}"/>
          </ac:picMkLst>
        </pc:picChg>
        <pc:picChg chg="add del">
          <ac:chgData name="Christopher Polak" userId="75616ea1-f42e-4fd6-910b-e99d99306691" providerId="ADAL" clId="{225411E1-D039-DD40-9E52-2625C351CC94}" dt="2022-09-20T23:03:22.268" v="2258" actId="478"/>
          <ac:picMkLst>
            <pc:docMk/>
            <pc:sldMk cId="1336227071" sldId="298"/>
            <ac:picMk id="6" creationId="{9E9D8D7E-FD37-02DC-E7CE-2622F6E637FA}"/>
          </ac:picMkLst>
        </pc:picChg>
      </pc:sldChg>
      <pc:sldChg chg="modSp add mod">
        <pc:chgData name="Christopher Polak" userId="75616ea1-f42e-4fd6-910b-e99d99306691" providerId="ADAL" clId="{225411E1-D039-DD40-9E52-2625C351CC94}" dt="2022-09-20T23:11:06.274" v="2734" actId="14100"/>
        <pc:sldMkLst>
          <pc:docMk/>
          <pc:sldMk cId="511094982" sldId="299"/>
        </pc:sldMkLst>
        <pc:spChg chg="mod">
          <ac:chgData name="Christopher Polak" userId="75616ea1-f42e-4fd6-910b-e99d99306691" providerId="ADAL" clId="{225411E1-D039-DD40-9E52-2625C351CC94}" dt="2022-09-20T23:11:06.274" v="2734" actId="14100"/>
          <ac:spMkLst>
            <pc:docMk/>
            <pc:sldMk cId="511094982" sldId="299"/>
            <ac:spMk id="3" creationId="{E3E2D66C-F4A3-2301-AB76-DB20E469A7DF}"/>
          </ac:spMkLst>
        </pc:spChg>
      </pc:sldChg>
      <pc:sldChg chg="addSp modSp new mod">
        <pc:chgData name="Christopher Polak" userId="75616ea1-f42e-4fd6-910b-e99d99306691" providerId="ADAL" clId="{225411E1-D039-DD40-9E52-2625C351CC94}" dt="2022-09-20T23:17:19.142" v="3141" actId="14100"/>
        <pc:sldMkLst>
          <pc:docMk/>
          <pc:sldMk cId="1655869881" sldId="300"/>
        </pc:sldMkLst>
        <pc:spChg chg="mod">
          <ac:chgData name="Christopher Polak" userId="75616ea1-f42e-4fd6-910b-e99d99306691" providerId="ADAL" clId="{225411E1-D039-DD40-9E52-2625C351CC94}" dt="2022-09-20T23:06:17.601" v="2731" actId="20577"/>
          <ac:spMkLst>
            <pc:docMk/>
            <pc:sldMk cId="1655869881" sldId="300"/>
            <ac:spMk id="2" creationId="{D6C25D51-F9D0-EB6B-7985-9A72845D0D0A}"/>
          </ac:spMkLst>
        </pc:spChg>
        <pc:spChg chg="mod">
          <ac:chgData name="Christopher Polak" userId="75616ea1-f42e-4fd6-910b-e99d99306691" providerId="ADAL" clId="{225411E1-D039-DD40-9E52-2625C351CC94}" dt="2022-09-20T23:17:16.324" v="3140" actId="14100"/>
          <ac:spMkLst>
            <pc:docMk/>
            <pc:sldMk cId="1655869881" sldId="300"/>
            <ac:spMk id="3" creationId="{BC2804AE-4180-8B9B-630A-99AE20C39302}"/>
          </ac:spMkLst>
        </pc:spChg>
        <pc:picChg chg="add mod">
          <ac:chgData name="Christopher Polak" userId="75616ea1-f42e-4fd6-910b-e99d99306691" providerId="ADAL" clId="{225411E1-D039-DD40-9E52-2625C351CC94}" dt="2022-09-20T23:17:19.142" v="3141" actId="14100"/>
          <ac:picMkLst>
            <pc:docMk/>
            <pc:sldMk cId="1655869881" sldId="300"/>
            <ac:picMk id="1026" creationId="{D89DF953-89EC-8D69-84D3-E6620E277CA0}"/>
          </ac:picMkLst>
        </pc:picChg>
      </pc:sldChg>
      <pc:sldChg chg="modSp new mod">
        <pc:chgData name="Christopher Polak" userId="75616ea1-f42e-4fd6-910b-e99d99306691" providerId="ADAL" clId="{225411E1-D039-DD40-9E52-2625C351CC94}" dt="2022-09-20T23:29:26.702" v="3709" actId="403"/>
        <pc:sldMkLst>
          <pc:docMk/>
          <pc:sldMk cId="2608653362" sldId="301"/>
        </pc:sldMkLst>
        <pc:spChg chg="mod">
          <ac:chgData name="Christopher Polak" userId="75616ea1-f42e-4fd6-910b-e99d99306691" providerId="ADAL" clId="{225411E1-D039-DD40-9E52-2625C351CC94}" dt="2022-09-20T23:17:52.733" v="3173" actId="20577"/>
          <ac:spMkLst>
            <pc:docMk/>
            <pc:sldMk cId="2608653362" sldId="301"/>
            <ac:spMk id="2" creationId="{AB5D5F8D-8886-F493-DE02-0745A0BC6A71}"/>
          </ac:spMkLst>
        </pc:spChg>
        <pc:spChg chg="mod">
          <ac:chgData name="Christopher Polak" userId="75616ea1-f42e-4fd6-910b-e99d99306691" providerId="ADAL" clId="{225411E1-D039-DD40-9E52-2625C351CC94}" dt="2022-09-20T23:29:26.702" v="3709" actId="403"/>
          <ac:spMkLst>
            <pc:docMk/>
            <pc:sldMk cId="2608653362" sldId="301"/>
            <ac:spMk id="3" creationId="{FD77FEBE-64A6-E761-DF90-FB4A395B1A9D}"/>
          </ac:spMkLst>
        </pc:spChg>
      </pc:sldChg>
      <pc:sldChg chg="modSp new mod">
        <pc:chgData name="Christopher Polak" userId="75616ea1-f42e-4fd6-910b-e99d99306691" providerId="ADAL" clId="{225411E1-D039-DD40-9E52-2625C351CC94}" dt="2022-09-20T23:31:50.184" v="4043" actId="403"/>
        <pc:sldMkLst>
          <pc:docMk/>
          <pc:sldMk cId="439514403" sldId="302"/>
        </pc:sldMkLst>
        <pc:spChg chg="mod">
          <ac:chgData name="Christopher Polak" userId="75616ea1-f42e-4fd6-910b-e99d99306691" providerId="ADAL" clId="{225411E1-D039-DD40-9E52-2625C351CC94}" dt="2022-09-20T23:29:40.362" v="3749" actId="20577"/>
          <ac:spMkLst>
            <pc:docMk/>
            <pc:sldMk cId="439514403" sldId="302"/>
            <ac:spMk id="2" creationId="{A5B37155-9244-2123-9B56-90F1C61EEA87}"/>
          </ac:spMkLst>
        </pc:spChg>
        <pc:spChg chg="mod">
          <ac:chgData name="Christopher Polak" userId="75616ea1-f42e-4fd6-910b-e99d99306691" providerId="ADAL" clId="{225411E1-D039-DD40-9E52-2625C351CC94}" dt="2022-09-20T23:31:50.184" v="4043" actId="403"/>
          <ac:spMkLst>
            <pc:docMk/>
            <pc:sldMk cId="439514403" sldId="302"/>
            <ac:spMk id="3" creationId="{66E39708-45CD-801E-7E58-25635658B25F}"/>
          </ac:spMkLst>
        </pc:spChg>
      </pc:sldChg>
      <pc:sldChg chg="addSp modSp new mod">
        <pc:chgData name="Christopher Polak" userId="75616ea1-f42e-4fd6-910b-e99d99306691" providerId="ADAL" clId="{225411E1-D039-DD40-9E52-2625C351CC94}" dt="2022-09-20T23:46:40.893" v="4513" actId="20577"/>
        <pc:sldMkLst>
          <pc:docMk/>
          <pc:sldMk cId="1877258114" sldId="303"/>
        </pc:sldMkLst>
        <pc:spChg chg="mod">
          <ac:chgData name="Christopher Polak" userId="75616ea1-f42e-4fd6-910b-e99d99306691" providerId="ADAL" clId="{225411E1-D039-DD40-9E52-2625C351CC94}" dt="2022-09-20T23:32:09.065" v="4075" actId="20577"/>
          <ac:spMkLst>
            <pc:docMk/>
            <pc:sldMk cId="1877258114" sldId="303"/>
            <ac:spMk id="2" creationId="{6C2004EC-9198-BA80-A541-6C57D91AA113}"/>
          </ac:spMkLst>
        </pc:spChg>
        <pc:spChg chg="mod">
          <ac:chgData name="Christopher Polak" userId="75616ea1-f42e-4fd6-910b-e99d99306691" providerId="ADAL" clId="{225411E1-D039-DD40-9E52-2625C351CC94}" dt="2022-09-20T23:33:36.858" v="4216" actId="14100"/>
          <ac:spMkLst>
            <pc:docMk/>
            <pc:sldMk cId="1877258114" sldId="303"/>
            <ac:spMk id="3" creationId="{EC58C603-DA66-89FF-9F03-5B124EC2770E}"/>
          </ac:spMkLst>
        </pc:spChg>
        <pc:graphicFrameChg chg="add mod modGraphic">
          <ac:chgData name="Christopher Polak" userId="75616ea1-f42e-4fd6-910b-e99d99306691" providerId="ADAL" clId="{225411E1-D039-DD40-9E52-2625C351CC94}" dt="2022-09-20T23:46:40.893" v="4513" actId="20577"/>
          <ac:graphicFrameMkLst>
            <pc:docMk/>
            <pc:sldMk cId="1877258114" sldId="303"/>
            <ac:graphicFrameMk id="4" creationId="{BF8F5869-F5BB-D20D-FAC7-6076F9DF6A81}"/>
          </ac:graphicFrameMkLst>
        </pc:graphicFrameChg>
      </pc:sldChg>
      <pc:sldChg chg="modSp new mod">
        <pc:chgData name="Christopher Polak" userId="75616ea1-f42e-4fd6-910b-e99d99306691" providerId="ADAL" clId="{225411E1-D039-DD40-9E52-2625C351CC94}" dt="2022-09-20T23:53:28.169" v="5162" actId="1076"/>
        <pc:sldMkLst>
          <pc:docMk/>
          <pc:sldMk cId="2004787511" sldId="304"/>
        </pc:sldMkLst>
        <pc:spChg chg="mod">
          <ac:chgData name="Christopher Polak" userId="75616ea1-f42e-4fd6-910b-e99d99306691" providerId="ADAL" clId="{225411E1-D039-DD40-9E52-2625C351CC94}" dt="2022-09-20T23:47:20.949" v="4542" actId="20577"/>
          <ac:spMkLst>
            <pc:docMk/>
            <pc:sldMk cId="2004787511" sldId="304"/>
            <ac:spMk id="2" creationId="{82C89C8B-3E3B-01C8-3F36-D6F622C9EDEB}"/>
          </ac:spMkLst>
        </pc:spChg>
        <pc:spChg chg="mod">
          <ac:chgData name="Christopher Polak" userId="75616ea1-f42e-4fd6-910b-e99d99306691" providerId="ADAL" clId="{225411E1-D039-DD40-9E52-2625C351CC94}" dt="2022-09-20T23:53:28.169" v="5162" actId="1076"/>
          <ac:spMkLst>
            <pc:docMk/>
            <pc:sldMk cId="2004787511" sldId="304"/>
            <ac:spMk id="3" creationId="{A5FD96CD-BEFA-1AC1-AFCB-B1CBC2B7361A}"/>
          </ac:spMkLst>
        </pc:spChg>
      </pc:sldChg>
      <pc:sldChg chg="modSp new mod">
        <pc:chgData name="Christopher Polak" userId="75616ea1-f42e-4fd6-910b-e99d99306691" providerId="ADAL" clId="{225411E1-D039-DD40-9E52-2625C351CC94}" dt="2022-09-20T23:55:52.382" v="5818" actId="14100"/>
        <pc:sldMkLst>
          <pc:docMk/>
          <pc:sldMk cId="1062913235" sldId="305"/>
        </pc:sldMkLst>
        <pc:spChg chg="mod">
          <ac:chgData name="Christopher Polak" userId="75616ea1-f42e-4fd6-910b-e99d99306691" providerId="ADAL" clId="{225411E1-D039-DD40-9E52-2625C351CC94}" dt="2022-09-20T23:53:43.150" v="5191" actId="20577"/>
          <ac:spMkLst>
            <pc:docMk/>
            <pc:sldMk cId="1062913235" sldId="305"/>
            <ac:spMk id="2" creationId="{02CE6CCD-1FB8-BF34-96A3-183BDC5A5A39}"/>
          </ac:spMkLst>
        </pc:spChg>
        <pc:spChg chg="mod">
          <ac:chgData name="Christopher Polak" userId="75616ea1-f42e-4fd6-910b-e99d99306691" providerId="ADAL" clId="{225411E1-D039-DD40-9E52-2625C351CC94}" dt="2022-09-20T23:55:52.382" v="5818" actId="14100"/>
          <ac:spMkLst>
            <pc:docMk/>
            <pc:sldMk cId="1062913235" sldId="305"/>
            <ac:spMk id="3" creationId="{0E2AF330-859E-CCD0-1277-CAB33C8D0E06}"/>
          </ac:spMkLst>
        </pc:spChg>
      </pc:sldChg>
      <pc:sldChg chg="addSp modSp new mod">
        <pc:chgData name="Christopher Polak" userId="75616ea1-f42e-4fd6-910b-e99d99306691" providerId="ADAL" clId="{225411E1-D039-DD40-9E52-2625C351CC94}" dt="2022-09-21T00:00:17.238" v="6476" actId="20577"/>
        <pc:sldMkLst>
          <pc:docMk/>
          <pc:sldMk cId="2768103227" sldId="306"/>
        </pc:sldMkLst>
        <pc:spChg chg="mod">
          <ac:chgData name="Christopher Polak" userId="75616ea1-f42e-4fd6-910b-e99d99306691" providerId="ADAL" clId="{225411E1-D039-DD40-9E52-2625C351CC94}" dt="2022-09-20T23:56:12.535" v="5847" actId="20577"/>
          <ac:spMkLst>
            <pc:docMk/>
            <pc:sldMk cId="2768103227" sldId="306"/>
            <ac:spMk id="2" creationId="{9A80352E-0B97-13B5-68D5-73F475C161E4}"/>
          </ac:spMkLst>
        </pc:spChg>
        <pc:spChg chg="mod">
          <ac:chgData name="Christopher Polak" userId="75616ea1-f42e-4fd6-910b-e99d99306691" providerId="ADAL" clId="{225411E1-D039-DD40-9E52-2625C351CC94}" dt="2022-09-20T23:58:09.878" v="6257" actId="14100"/>
          <ac:spMkLst>
            <pc:docMk/>
            <pc:sldMk cId="2768103227" sldId="306"/>
            <ac:spMk id="3" creationId="{2D80EA33-BA15-3DD4-339C-990C25CBFFE5}"/>
          </ac:spMkLst>
        </pc:spChg>
        <pc:spChg chg="add mod">
          <ac:chgData name="Christopher Polak" userId="75616ea1-f42e-4fd6-910b-e99d99306691" providerId="ADAL" clId="{225411E1-D039-DD40-9E52-2625C351CC94}" dt="2022-09-21T00:00:17.238" v="6476" actId="20577"/>
          <ac:spMkLst>
            <pc:docMk/>
            <pc:sldMk cId="2768103227" sldId="306"/>
            <ac:spMk id="4" creationId="{2284F87D-3C48-D5A5-BD99-5B49A65784A8}"/>
          </ac:spMkLst>
        </pc:spChg>
      </pc:sldChg>
      <pc:sldChg chg="modSp new mod">
        <pc:chgData name="Christopher Polak" userId="75616ea1-f42e-4fd6-910b-e99d99306691" providerId="ADAL" clId="{225411E1-D039-DD40-9E52-2625C351CC94}" dt="2022-09-21T00:04:04.613" v="6770" actId="20577"/>
        <pc:sldMkLst>
          <pc:docMk/>
          <pc:sldMk cId="3871118824" sldId="307"/>
        </pc:sldMkLst>
        <pc:spChg chg="mod">
          <ac:chgData name="Christopher Polak" userId="75616ea1-f42e-4fd6-910b-e99d99306691" providerId="ADAL" clId="{225411E1-D039-DD40-9E52-2625C351CC94}" dt="2022-09-21T00:02:02.765" v="6517" actId="20577"/>
          <ac:spMkLst>
            <pc:docMk/>
            <pc:sldMk cId="3871118824" sldId="307"/>
            <ac:spMk id="2" creationId="{7FE75D5D-D58A-0B5C-BDCF-3ADC4B522C07}"/>
          </ac:spMkLst>
        </pc:spChg>
        <pc:spChg chg="mod">
          <ac:chgData name="Christopher Polak" userId="75616ea1-f42e-4fd6-910b-e99d99306691" providerId="ADAL" clId="{225411E1-D039-DD40-9E52-2625C351CC94}" dt="2022-09-21T00:04:04.613" v="6770" actId="20577"/>
          <ac:spMkLst>
            <pc:docMk/>
            <pc:sldMk cId="3871118824" sldId="307"/>
            <ac:spMk id="3" creationId="{C19A6086-8F90-9987-938C-897F874AA42C}"/>
          </ac:spMkLst>
        </pc:spChg>
      </pc:sldChg>
      <pc:sldChg chg="addSp delSp modSp new mod">
        <pc:chgData name="Christopher Polak" userId="75616ea1-f42e-4fd6-910b-e99d99306691" providerId="ADAL" clId="{225411E1-D039-DD40-9E52-2625C351CC94}" dt="2022-09-21T00:08:41.261" v="7128" actId="1076"/>
        <pc:sldMkLst>
          <pc:docMk/>
          <pc:sldMk cId="1443290559" sldId="308"/>
        </pc:sldMkLst>
        <pc:spChg chg="mod">
          <ac:chgData name="Christopher Polak" userId="75616ea1-f42e-4fd6-910b-e99d99306691" providerId="ADAL" clId="{225411E1-D039-DD40-9E52-2625C351CC94}" dt="2022-09-21T00:05:07.885" v="6799" actId="20577"/>
          <ac:spMkLst>
            <pc:docMk/>
            <pc:sldMk cId="1443290559" sldId="308"/>
            <ac:spMk id="2" creationId="{CDDA60E3-AC44-8354-C321-EB6A3FEB6CC1}"/>
          </ac:spMkLst>
        </pc:spChg>
        <pc:spChg chg="mod">
          <ac:chgData name="Christopher Polak" userId="75616ea1-f42e-4fd6-910b-e99d99306691" providerId="ADAL" clId="{225411E1-D039-DD40-9E52-2625C351CC94}" dt="2022-09-21T00:07:46.403" v="7093" actId="14100"/>
          <ac:spMkLst>
            <pc:docMk/>
            <pc:sldMk cId="1443290559" sldId="308"/>
            <ac:spMk id="3" creationId="{E01C30C1-27AE-E2B1-F491-D1338B3A6AA6}"/>
          </ac:spMkLst>
        </pc:spChg>
        <pc:spChg chg="add mod">
          <ac:chgData name="Christopher Polak" userId="75616ea1-f42e-4fd6-910b-e99d99306691" providerId="ADAL" clId="{225411E1-D039-DD40-9E52-2625C351CC94}" dt="2022-09-21T00:07:42.324" v="7092" actId="1076"/>
          <ac:spMkLst>
            <pc:docMk/>
            <pc:sldMk cId="1443290559" sldId="308"/>
            <ac:spMk id="4" creationId="{8B457FFF-3964-32E4-3A11-EDFA910FA1A2}"/>
          </ac:spMkLst>
        </pc:spChg>
        <pc:spChg chg="add del mod">
          <ac:chgData name="Christopher Polak" userId="75616ea1-f42e-4fd6-910b-e99d99306691" providerId="ADAL" clId="{225411E1-D039-DD40-9E52-2625C351CC94}" dt="2022-09-21T00:07:47.853" v="7095"/>
          <ac:spMkLst>
            <pc:docMk/>
            <pc:sldMk cId="1443290559" sldId="308"/>
            <ac:spMk id="5" creationId="{17D9EB90-057E-AF27-9978-257191822430}"/>
          </ac:spMkLst>
        </pc:spChg>
        <pc:spChg chg="add mod">
          <ac:chgData name="Christopher Polak" userId="75616ea1-f42e-4fd6-910b-e99d99306691" providerId="ADAL" clId="{225411E1-D039-DD40-9E52-2625C351CC94}" dt="2022-09-21T00:08:41.261" v="7128" actId="1076"/>
          <ac:spMkLst>
            <pc:docMk/>
            <pc:sldMk cId="1443290559" sldId="308"/>
            <ac:spMk id="12" creationId="{A03ADB73-3F81-E294-D980-FAD6E1ECBA84}"/>
          </ac:spMkLst>
        </pc:spChg>
        <pc:cxnChg chg="add mod">
          <ac:chgData name="Christopher Polak" userId="75616ea1-f42e-4fd6-910b-e99d99306691" providerId="ADAL" clId="{225411E1-D039-DD40-9E52-2625C351CC94}" dt="2022-09-21T00:08:29.011" v="7102" actId="1582"/>
          <ac:cxnSpMkLst>
            <pc:docMk/>
            <pc:sldMk cId="1443290559" sldId="308"/>
            <ac:cxnSpMk id="7" creationId="{A56F961E-1128-ED4B-77C8-46270F29E6C6}"/>
          </ac:cxnSpMkLst>
        </pc:cxnChg>
      </pc:sldChg>
      <pc:sldChg chg="new del">
        <pc:chgData name="Christopher Polak" userId="75616ea1-f42e-4fd6-910b-e99d99306691" providerId="ADAL" clId="{225411E1-D039-DD40-9E52-2625C351CC94}" dt="2022-09-21T03:31:51.930" v="7130" actId="2696"/>
        <pc:sldMkLst>
          <pc:docMk/>
          <pc:sldMk cId="749599249" sldId="309"/>
        </pc:sldMkLst>
      </pc:sldChg>
      <pc:sldChg chg="modSp new mod">
        <pc:chgData name="Christopher Polak" userId="75616ea1-f42e-4fd6-910b-e99d99306691" providerId="ADAL" clId="{225411E1-D039-DD40-9E52-2625C351CC94}" dt="2022-09-21T03:49:24.111" v="8319" actId="20577"/>
        <pc:sldMkLst>
          <pc:docMk/>
          <pc:sldMk cId="3283488228" sldId="309"/>
        </pc:sldMkLst>
        <pc:spChg chg="mod">
          <ac:chgData name="Christopher Polak" userId="75616ea1-f42e-4fd6-910b-e99d99306691" providerId="ADAL" clId="{225411E1-D039-DD40-9E52-2625C351CC94}" dt="2022-09-21T03:47:56.921" v="8185" actId="1076"/>
          <ac:spMkLst>
            <pc:docMk/>
            <pc:sldMk cId="3283488228" sldId="309"/>
            <ac:spMk id="2" creationId="{7E9881DF-7A06-90BD-DD59-2133FB269134}"/>
          </ac:spMkLst>
        </pc:spChg>
        <pc:spChg chg="mod">
          <ac:chgData name="Christopher Polak" userId="75616ea1-f42e-4fd6-910b-e99d99306691" providerId="ADAL" clId="{225411E1-D039-DD40-9E52-2625C351CC94}" dt="2022-09-21T03:49:24.111" v="8319" actId="20577"/>
          <ac:spMkLst>
            <pc:docMk/>
            <pc:sldMk cId="3283488228" sldId="309"/>
            <ac:spMk id="3" creationId="{79A49FDC-B7AE-3E67-9347-D89C52209B19}"/>
          </ac:spMkLst>
        </pc:spChg>
      </pc:sldChg>
      <pc:sldChg chg="new del">
        <pc:chgData name="Christopher Polak" userId="75616ea1-f42e-4fd6-910b-e99d99306691" providerId="ADAL" clId="{225411E1-D039-DD40-9E52-2625C351CC94}" dt="2022-09-21T03:38:51.013" v="7132" actId="2696"/>
        <pc:sldMkLst>
          <pc:docMk/>
          <pc:sldMk cId="4146647680" sldId="309"/>
        </pc:sldMkLst>
      </pc:sldChg>
      <pc:sldChg chg="del">
        <pc:chgData name="Christopher Polak" userId="75616ea1-f42e-4fd6-910b-e99d99306691" providerId="ADAL" clId="{225411E1-D039-DD40-9E52-2625C351CC94}" dt="2022-09-20T22:41:14.143" v="2" actId="2696"/>
        <pc:sldMkLst>
          <pc:docMk/>
          <pc:sldMk cId="3242798847" sldId="319"/>
        </pc:sldMkLst>
      </pc:sldChg>
      <pc:sldChg chg="del">
        <pc:chgData name="Christopher Polak" userId="75616ea1-f42e-4fd6-910b-e99d99306691" providerId="ADAL" clId="{225411E1-D039-DD40-9E52-2625C351CC94}" dt="2022-09-20T22:43:48.228" v="396" actId="2696"/>
        <pc:sldMkLst>
          <pc:docMk/>
          <pc:sldMk cId="3760666788" sldId="320"/>
        </pc:sldMkLst>
      </pc:sldChg>
      <pc:sldChg chg="del">
        <pc:chgData name="Christopher Polak" userId="75616ea1-f42e-4fd6-910b-e99d99306691" providerId="ADAL" clId="{225411E1-D039-DD40-9E52-2625C351CC94}" dt="2022-09-20T22:43:43.485" v="391" actId="2696"/>
        <pc:sldMkLst>
          <pc:docMk/>
          <pc:sldMk cId="1948025574" sldId="325"/>
        </pc:sldMkLst>
      </pc:sldChg>
      <pc:sldChg chg="del">
        <pc:chgData name="Christopher Polak" userId="75616ea1-f42e-4fd6-910b-e99d99306691" providerId="ADAL" clId="{225411E1-D039-DD40-9E52-2625C351CC94}" dt="2022-09-20T22:43:46.741" v="394" actId="2696"/>
        <pc:sldMkLst>
          <pc:docMk/>
          <pc:sldMk cId="962196805" sldId="326"/>
        </pc:sldMkLst>
      </pc:sldChg>
      <pc:sldChg chg="del">
        <pc:chgData name="Christopher Polak" userId="75616ea1-f42e-4fd6-910b-e99d99306691" providerId="ADAL" clId="{225411E1-D039-DD40-9E52-2625C351CC94}" dt="2022-09-20T22:43:47.366" v="395" actId="2696"/>
        <pc:sldMkLst>
          <pc:docMk/>
          <pc:sldMk cId="3881298785" sldId="327"/>
        </pc:sldMkLst>
      </pc:sldChg>
      <pc:sldChg chg="del">
        <pc:chgData name="Christopher Polak" userId="75616ea1-f42e-4fd6-910b-e99d99306691" providerId="ADAL" clId="{225411E1-D039-DD40-9E52-2625C351CC94}" dt="2022-09-20T22:43:45.786" v="393" actId="2696"/>
        <pc:sldMkLst>
          <pc:docMk/>
          <pc:sldMk cId="3208680687" sldId="328"/>
        </pc:sldMkLst>
      </pc:sldChg>
      <pc:sldChg chg="del">
        <pc:chgData name="Christopher Polak" userId="75616ea1-f42e-4fd6-910b-e99d99306691" providerId="ADAL" clId="{225411E1-D039-DD40-9E52-2625C351CC94}" dt="2022-09-20T22:43:44.642" v="392" actId="2696"/>
        <pc:sldMkLst>
          <pc:docMk/>
          <pc:sldMk cId="2575628284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18/9/2023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7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7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4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40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97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3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5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ydney.edu.a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/>
              <a:t>INFO1112 Tutorial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Week 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37155-9244-2123-9B56-90F1C61E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8.1 – Domain Name System (DNS)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9708-45CD-801E-7E58-25635658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Within domain names, each “level” has its own authority which manages the namespace</a:t>
            </a:r>
          </a:p>
          <a:p>
            <a:r>
              <a:rPr lang="en-AU" dirty="0"/>
              <a:t>E.g. </a:t>
            </a:r>
            <a:r>
              <a:rPr lang="en-AU" dirty="0" err="1"/>
              <a:t>sydney.edu.au</a:t>
            </a:r>
            <a:endParaRPr lang="en-AU" dirty="0"/>
          </a:p>
          <a:p>
            <a:pPr lvl="1"/>
            <a:r>
              <a:rPr lang="en-AU" dirty="0"/>
              <a:t>“.au” domains are country code top level domains (TLD) managed by </a:t>
            </a:r>
            <a:r>
              <a:rPr lang="en-AU" dirty="0" err="1"/>
              <a:t>auDA</a:t>
            </a:r>
            <a:endParaRPr lang="en-AU" dirty="0"/>
          </a:p>
          <a:p>
            <a:pPr lvl="1"/>
            <a:r>
              <a:rPr lang="en-AU" dirty="0"/>
              <a:t>“.</a:t>
            </a:r>
            <a:r>
              <a:rPr lang="en-AU" dirty="0" err="1"/>
              <a:t>edu</a:t>
            </a:r>
            <a:r>
              <a:rPr lang="en-AU" dirty="0"/>
              <a:t>” Sections of a domain level authority can become “delegated subzones” to be managed by education Australia</a:t>
            </a:r>
          </a:p>
          <a:p>
            <a:pPr lvl="1"/>
            <a:r>
              <a:rPr lang="en-AU" dirty="0"/>
              <a:t>“Sydney” finally all </a:t>
            </a:r>
            <a:r>
              <a:rPr lang="en-AU" dirty="0" err="1"/>
              <a:t>Sydney.edu.au</a:t>
            </a:r>
            <a:r>
              <a:rPr lang="en-AU" dirty="0"/>
              <a:t> websites can be edited, created and managed by </a:t>
            </a:r>
            <a:r>
              <a:rPr lang="en-AU" dirty="0" err="1"/>
              <a:t>Sydney.edu.au</a:t>
            </a:r>
            <a:r>
              <a:rPr lang="en-AU" dirty="0"/>
              <a:t> (USYD)</a:t>
            </a:r>
          </a:p>
        </p:txBody>
      </p:sp>
    </p:spTree>
    <p:extLst>
      <p:ext uri="{BB962C8B-B14F-4D97-AF65-F5344CB8AC3E}">
        <p14:creationId xmlns:p14="http://schemas.microsoft.com/office/powerpoint/2010/main" val="43951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004EC-9198-BA80-A541-6C57D91A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800">
                <a:solidFill>
                  <a:srgbClr val="262626"/>
                </a:solidFill>
              </a:rPr>
              <a:t>8.1 – Domain Name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C603-DA66-89FF-9F03-5B124EC2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AU" sz="1800">
                <a:solidFill>
                  <a:srgbClr val="262626"/>
                </a:solidFill>
              </a:rPr>
              <a:t>DNS database contains DNS </a:t>
            </a:r>
            <a:r>
              <a:rPr lang="en-AU" sz="1800" b="1">
                <a:solidFill>
                  <a:srgbClr val="262626"/>
                </a:solidFill>
              </a:rPr>
              <a:t>resource records</a:t>
            </a:r>
            <a:r>
              <a:rPr lang="en-AU" sz="1800">
                <a:solidFill>
                  <a:srgbClr val="262626"/>
                </a:solidFill>
              </a:rPr>
              <a:t> containing information related to the name:</a:t>
            </a:r>
          </a:p>
          <a:p>
            <a:r>
              <a:rPr lang="en-AU" sz="1800">
                <a:solidFill>
                  <a:srgbClr val="262626"/>
                </a:solidFill>
              </a:rPr>
              <a:t>Contents: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8F5869-F5BB-D20D-FAC7-6076F9DF6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87972"/>
              </p:ext>
            </p:extLst>
          </p:nvPr>
        </p:nvGraphicFramePr>
        <p:xfrm>
          <a:off x="5435910" y="970789"/>
          <a:ext cx="6098041" cy="486537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84138">
                  <a:extLst>
                    <a:ext uri="{9D8B030D-6E8A-4147-A177-3AD203B41FA5}">
                      <a16:colId xmlns:a16="http://schemas.microsoft.com/office/drawing/2014/main" val="753961237"/>
                    </a:ext>
                  </a:extLst>
                </a:gridCol>
                <a:gridCol w="4713903">
                  <a:extLst>
                    <a:ext uri="{9D8B030D-6E8A-4147-A177-3AD203B41FA5}">
                      <a16:colId xmlns:a16="http://schemas.microsoft.com/office/drawing/2014/main" val="3021673011"/>
                    </a:ext>
                  </a:extLst>
                </a:gridCol>
              </a:tblGrid>
              <a:tr h="869657">
                <a:tc>
                  <a:txBody>
                    <a:bodyPr/>
                    <a:lstStyle/>
                    <a:p>
                      <a:r>
                        <a:rPr lang="en-AU" sz="2300"/>
                        <a:t>Name</a:t>
                      </a:r>
                    </a:p>
                  </a:txBody>
                  <a:tcPr marL="117521" marR="117521" marT="58761" marB="58761"/>
                </a:tc>
                <a:tc>
                  <a:txBody>
                    <a:bodyPr/>
                    <a:lstStyle/>
                    <a:p>
                      <a:r>
                        <a:rPr lang="en-AU" sz="2300" b="0"/>
                        <a:t>Full domain name of node in domain tree</a:t>
                      </a:r>
                    </a:p>
                  </a:txBody>
                  <a:tcPr marL="117521" marR="117521" marT="58761" marB="58761"/>
                </a:tc>
                <a:extLst>
                  <a:ext uri="{0D108BD9-81ED-4DB2-BD59-A6C34878D82A}">
                    <a16:rowId xmlns:a16="http://schemas.microsoft.com/office/drawing/2014/main" val="3175012383"/>
                  </a:ext>
                </a:extLst>
              </a:tr>
              <a:tr h="517093">
                <a:tc>
                  <a:txBody>
                    <a:bodyPr/>
                    <a:lstStyle/>
                    <a:p>
                      <a:r>
                        <a:rPr lang="en-AU" sz="2300" b="1"/>
                        <a:t>Type</a:t>
                      </a:r>
                    </a:p>
                  </a:txBody>
                  <a:tcPr marL="117521" marR="117521" marT="58761" marB="58761"/>
                </a:tc>
                <a:tc>
                  <a:txBody>
                    <a:bodyPr/>
                    <a:lstStyle/>
                    <a:p>
                      <a:r>
                        <a:rPr lang="en-AU" sz="2300" b="0"/>
                        <a:t>Type of record</a:t>
                      </a:r>
                    </a:p>
                  </a:txBody>
                  <a:tcPr marL="117521" marR="117521" marT="58761" marB="58761"/>
                </a:tc>
                <a:extLst>
                  <a:ext uri="{0D108BD9-81ED-4DB2-BD59-A6C34878D82A}">
                    <a16:rowId xmlns:a16="http://schemas.microsoft.com/office/drawing/2014/main" val="477194890"/>
                  </a:ext>
                </a:extLst>
              </a:tr>
              <a:tr h="1222220">
                <a:tc>
                  <a:txBody>
                    <a:bodyPr/>
                    <a:lstStyle/>
                    <a:p>
                      <a:r>
                        <a:rPr lang="en-AU" sz="2300" b="1"/>
                        <a:t>Class</a:t>
                      </a:r>
                    </a:p>
                  </a:txBody>
                  <a:tcPr marL="117521" marR="117521" marT="58761" marB="58761"/>
                </a:tc>
                <a:tc>
                  <a:txBody>
                    <a:bodyPr/>
                    <a:lstStyle/>
                    <a:p>
                      <a:r>
                        <a:rPr lang="en-AU" sz="2300" b="0"/>
                        <a:t>What ”class” of connection this record belongs to (generally “IN”) for internet)</a:t>
                      </a:r>
                    </a:p>
                  </a:txBody>
                  <a:tcPr marL="117521" marR="117521" marT="58761" marB="58761"/>
                </a:tc>
                <a:extLst>
                  <a:ext uri="{0D108BD9-81ED-4DB2-BD59-A6C34878D82A}">
                    <a16:rowId xmlns:a16="http://schemas.microsoft.com/office/drawing/2014/main" val="1511412038"/>
                  </a:ext>
                </a:extLst>
              </a:tr>
              <a:tr h="869657">
                <a:tc>
                  <a:txBody>
                    <a:bodyPr/>
                    <a:lstStyle/>
                    <a:p>
                      <a:r>
                        <a:rPr lang="en-AU" sz="2300" b="1"/>
                        <a:t>TTL</a:t>
                      </a:r>
                    </a:p>
                  </a:txBody>
                  <a:tcPr marL="117521" marR="117521" marT="58761" marB="58761"/>
                </a:tc>
                <a:tc>
                  <a:txBody>
                    <a:bodyPr/>
                    <a:lstStyle/>
                    <a:p>
                      <a:r>
                        <a:rPr lang="en-AU" sz="2300" b="0"/>
                        <a:t>Time to live in seconds before record expires</a:t>
                      </a:r>
                    </a:p>
                  </a:txBody>
                  <a:tcPr marL="117521" marR="117521" marT="58761" marB="58761"/>
                </a:tc>
                <a:extLst>
                  <a:ext uri="{0D108BD9-81ED-4DB2-BD59-A6C34878D82A}">
                    <a16:rowId xmlns:a16="http://schemas.microsoft.com/office/drawing/2014/main" val="1935568437"/>
                  </a:ext>
                </a:extLst>
              </a:tr>
              <a:tr h="869657">
                <a:tc>
                  <a:txBody>
                    <a:bodyPr/>
                    <a:lstStyle/>
                    <a:p>
                      <a:r>
                        <a:rPr lang="en-AU" sz="2300" b="1"/>
                        <a:t>Data Length</a:t>
                      </a:r>
                    </a:p>
                  </a:txBody>
                  <a:tcPr marL="117521" marR="117521" marT="58761" marB="58761"/>
                </a:tc>
                <a:tc>
                  <a:txBody>
                    <a:bodyPr/>
                    <a:lstStyle/>
                    <a:p>
                      <a:r>
                        <a:rPr lang="en-AU" sz="2300" b="0"/>
                        <a:t>Length of data field below</a:t>
                      </a:r>
                    </a:p>
                  </a:txBody>
                  <a:tcPr marL="117521" marR="117521" marT="58761" marB="58761"/>
                </a:tc>
                <a:extLst>
                  <a:ext uri="{0D108BD9-81ED-4DB2-BD59-A6C34878D82A}">
                    <a16:rowId xmlns:a16="http://schemas.microsoft.com/office/drawing/2014/main" val="1210334206"/>
                  </a:ext>
                </a:extLst>
              </a:tr>
              <a:tr h="517093">
                <a:tc>
                  <a:txBody>
                    <a:bodyPr/>
                    <a:lstStyle/>
                    <a:p>
                      <a:r>
                        <a:rPr lang="en-AU" sz="2300" b="1"/>
                        <a:t>Data</a:t>
                      </a:r>
                    </a:p>
                  </a:txBody>
                  <a:tcPr marL="117521" marR="117521" marT="58761" marB="58761"/>
                </a:tc>
                <a:tc>
                  <a:txBody>
                    <a:bodyPr/>
                    <a:lstStyle/>
                    <a:p>
                      <a:r>
                        <a:rPr lang="en-AU" sz="2300" b="0"/>
                        <a:t>Value of record</a:t>
                      </a:r>
                    </a:p>
                  </a:txBody>
                  <a:tcPr marL="117521" marR="117521" marT="58761" marB="58761"/>
                </a:tc>
                <a:extLst>
                  <a:ext uri="{0D108BD9-81ED-4DB2-BD59-A6C34878D82A}">
                    <a16:rowId xmlns:a16="http://schemas.microsoft.com/office/drawing/2014/main" val="239995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25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89C8B-3E3B-01C8-3F36-D6F622C9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8.2 – Application Protocols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96CD-BEFA-1AC1-AFCB-B1CBC2B7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700"/>
              <a:t>Recap: </a:t>
            </a:r>
            <a:r>
              <a:rPr lang="en-AU" sz="1700" b="1"/>
              <a:t>application layer</a:t>
            </a:r>
            <a:r>
              <a:rPr lang="en-AU" sz="1700"/>
              <a:t> protocols are highest layers of Internet Protocol Suite</a:t>
            </a:r>
          </a:p>
          <a:p>
            <a:pPr lvl="1">
              <a:lnSpc>
                <a:spcPct val="90000"/>
              </a:lnSpc>
            </a:pPr>
            <a:r>
              <a:rPr lang="en-AU" sz="1700"/>
              <a:t>Dictates the standards in how individual applications can communicate with each other</a:t>
            </a:r>
          </a:p>
          <a:p>
            <a:pPr lvl="2">
              <a:lnSpc>
                <a:spcPct val="90000"/>
              </a:lnSpc>
            </a:pPr>
            <a:r>
              <a:rPr lang="en-AU" sz="1700"/>
              <a:t>email software</a:t>
            </a:r>
          </a:p>
          <a:p>
            <a:pPr lvl="2">
              <a:lnSpc>
                <a:spcPct val="90000"/>
              </a:lnSpc>
            </a:pPr>
            <a:r>
              <a:rPr lang="en-AU" sz="1700"/>
              <a:t>web pages and websites</a:t>
            </a:r>
          </a:p>
          <a:p>
            <a:pPr lvl="2">
              <a:lnSpc>
                <a:spcPct val="90000"/>
              </a:lnSpc>
            </a:pPr>
            <a:r>
              <a:rPr lang="en-AU" sz="1700"/>
              <a:t>text/video chat services</a:t>
            </a:r>
          </a:p>
          <a:p>
            <a:pPr>
              <a:lnSpc>
                <a:spcPct val="90000"/>
              </a:lnSpc>
            </a:pPr>
            <a:r>
              <a:rPr lang="en-AU" sz="1700"/>
              <a:t>Examples:</a:t>
            </a:r>
          </a:p>
          <a:p>
            <a:pPr lvl="1">
              <a:lnSpc>
                <a:spcPct val="90000"/>
              </a:lnSpc>
            </a:pPr>
            <a:r>
              <a:rPr lang="en-AU" sz="1700" b="1" err="1"/>
              <a:t>HyperText</a:t>
            </a:r>
            <a:r>
              <a:rPr lang="en-AU" sz="1700" b="1"/>
              <a:t> Transfer Protocol (HTTP)</a:t>
            </a:r>
            <a:r>
              <a:rPr lang="en-AU" sz="1700"/>
              <a:t> – for transmitting web pages</a:t>
            </a:r>
          </a:p>
          <a:p>
            <a:pPr lvl="1">
              <a:lnSpc>
                <a:spcPct val="90000"/>
              </a:lnSpc>
            </a:pPr>
            <a:r>
              <a:rPr lang="en-AU" sz="1700" b="1"/>
              <a:t>Simple Mail Transfer Protocol (SMTP)</a:t>
            </a:r>
            <a:r>
              <a:rPr lang="en-AU" sz="1700"/>
              <a:t> – for sending emails</a:t>
            </a:r>
          </a:p>
          <a:p>
            <a:pPr>
              <a:lnSpc>
                <a:spcPct val="90000"/>
              </a:lnSpc>
            </a:pPr>
            <a:r>
              <a:rPr lang="en-AU" sz="1700"/>
              <a:t>These protocols are generally </a:t>
            </a:r>
            <a:r>
              <a:rPr lang="en-AU" sz="1700" i="1"/>
              <a:t>text-based</a:t>
            </a:r>
            <a:endParaRPr lang="en-AU" sz="1700" b="1" i="1"/>
          </a:p>
          <a:p>
            <a:pPr lvl="1">
              <a:lnSpc>
                <a:spcPct val="90000"/>
              </a:lnSpc>
            </a:pPr>
            <a:r>
              <a:rPr lang="en-AU" sz="1700"/>
              <a:t>Anyone, including yourself, could implement an application layer protocol</a:t>
            </a:r>
          </a:p>
        </p:txBody>
      </p:sp>
    </p:spTree>
    <p:extLst>
      <p:ext uri="{BB962C8B-B14F-4D97-AF65-F5344CB8AC3E}">
        <p14:creationId xmlns:p14="http://schemas.microsoft.com/office/powerpoint/2010/main" val="200478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E6CCD-1FB8-BF34-96A3-183BDC5A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8.2 – Application Protocols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30-859E-CCD0-1277-CAB33C8D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Recap: </a:t>
            </a:r>
            <a:r>
              <a:rPr lang="en-AU" b="1" dirty="0"/>
              <a:t>Transmission Control Protocol (TCP)</a:t>
            </a:r>
            <a:endParaRPr lang="en-AU"/>
          </a:p>
          <a:p>
            <a:pPr lvl="1">
              <a:lnSpc>
                <a:spcPct val="90000"/>
              </a:lnSpc>
            </a:pPr>
            <a:r>
              <a:rPr lang="en-AU" dirty="0"/>
              <a:t>Used to ensure packets are transmitted correctly by performing error detection and correction</a:t>
            </a:r>
            <a:endParaRPr lang="en-AU"/>
          </a:p>
          <a:p>
            <a:pPr lvl="1">
              <a:lnSpc>
                <a:spcPct val="90000"/>
              </a:lnSpc>
            </a:pPr>
            <a:r>
              <a:rPr lang="en-AU" dirty="0"/>
              <a:t>On top of the existing IP address, TCP connections contain a </a:t>
            </a:r>
            <a:r>
              <a:rPr lang="en-AU" b="1" dirty="0"/>
              <a:t>port</a:t>
            </a:r>
            <a:endParaRPr lang="en-AU"/>
          </a:p>
          <a:p>
            <a:pPr lvl="2">
              <a:lnSpc>
                <a:spcPct val="90000"/>
              </a:lnSpc>
            </a:pPr>
            <a:r>
              <a:rPr lang="en-AU" dirty="0"/>
              <a:t>16-bit number that defines a specific connection point on a machine</a:t>
            </a:r>
            <a:endParaRPr lang="en-AU"/>
          </a:p>
          <a:p>
            <a:pPr lvl="2">
              <a:lnSpc>
                <a:spcPct val="90000"/>
              </a:lnSpc>
            </a:pPr>
            <a:r>
              <a:rPr lang="en-AU" dirty="0"/>
              <a:t>Analogy: IP address is like a building, and ports are like doors</a:t>
            </a:r>
            <a:endParaRPr lang="en-AU"/>
          </a:p>
          <a:p>
            <a:pPr lvl="2">
              <a:lnSpc>
                <a:spcPct val="90000"/>
              </a:lnSpc>
            </a:pPr>
            <a:r>
              <a:rPr lang="en-AU" dirty="0"/>
              <a:t>Applications can attach themselves to ports</a:t>
            </a:r>
            <a:endParaRPr lang="en-AU"/>
          </a:p>
          <a:p>
            <a:pPr lvl="1">
              <a:lnSpc>
                <a:spcPct val="90000"/>
              </a:lnSpc>
            </a:pPr>
            <a:r>
              <a:rPr lang="en-AU" dirty="0"/>
              <a:t>Many ports are reserved, however, a large number are available for general use</a:t>
            </a:r>
            <a:endParaRPr lang="en-AU"/>
          </a:p>
          <a:p>
            <a:pPr lvl="2">
              <a:lnSpc>
                <a:spcPct val="90000"/>
              </a:lnSpc>
            </a:pPr>
            <a:r>
              <a:rPr lang="en-AU" dirty="0"/>
              <a:t>HTTP has port 80 reserved</a:t>
            </a:r>
            <a:endParaRPr lang="en-AU"/>
          </a:p>
          <a:p>
            <a:pPr lvl="2">
              <a:lnSpc>
                <a:spcPct val="90000"/>
              </a:lnSpc>
            </a:pPr>
            <a:r>
              <a:rPr lang="en-AU" dirty="0"/>
              <a:t>SMTP has port 25 reserved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91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52E-0B97-13B5-68D5-73F475C1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8.2 – 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A33-BA15-3DD4-339C-990C25CB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62980"/>
            <a:ext cx="4472609" cy="38862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HTTP</a:t>
            </a:r>
          </a:p>
          <a:p>
            <a:pPr lvl="1"/>
            <a:r>
              <a:rPr lang="en-AU" dirty="0"/>
              <a:t>When a client wants to fetch a web page, it sends a </a:t>
            </a:r>
            <a:r>
              <a:rPr lang="en-AU" dirty="0">
                <a:latin typeface="Courier" pitchFamily="2" charset="0"/>
              </a:rPr>
              <a:t>GET</a:t>
            </a:r>
            <a:r>
              <a:rPr lang="en-AU" dirty="0"/>
              <a:t> request to the web server, specifically to port 80</a:t>
            </a:r>
          </a:p>
          <a:p>
            <a:pPr lvl="1"/>
            <a:r>
              <a:rPr lang="en-AU" dirty="0"/>
              <a:t>Web server looks in database of web pages and fetches the web page the client wants</a:t>
            </a:r>
          </a:p>
          <a:p>
            <a:pPr lvl="1"/>
            <a:r>
              <a:rPr lang="en-AU" dirty="0"/>
              <a:t>Web server sends the result of the request back, and if successful, the HTML code of the desired webpage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84F87D-3C48-D5A5-BD99-5B49A65784A8}"/>
              </a:ext>
            </a:extLst>
          </p:cNvPr>
          <p:cNvSpPr txBox="1">
            <a:spLocks/>
          </p:cNvSpPr>
          <p:nvPr/>
        </p:nvSpPr>
        <p:spPr>
          <a:xfrm>
            <a:off x="5844209" y="2462980"/>
            <a:ext cx="4976191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Example of request:</a:t>
            </a:r>
          </a:p>
          <a:p>
            <a:pPr marL="0" indent="0">
              <a:buNone/>
            </a:pPr>
            <a:r>
              <a:rPr lang="en-AU" sz="1800" b="1" dirty="0"/>
              <a:t>Client</a:t>
            </a:r>
            <a:endParaRPr lang="en-AU" sz="1800" dirty="0"/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</a:rPr>
              <a:t>GET /</a:t>
            </a:r>
            <a:r>
              <a:rPr lang="en-AU" sz="1600" dirty="0" err="1">
                <a:latin typeface="Courier" pitchFamily="2" charset="0"/>
              </a:rPr>
              <a:t>index.html</a:t>
            </a:r>
            <a:r>
              <a:rPr lang="en-AU" sz="1600" dirty="0">
                <a:latin typeface="Courier" pitchFamily="2" charset="0"/>
              </a:rPr>
              <a:t> HTTP/1.1</a:t>
            </a:r>
          </a:p>
          <a:p>
            <a:pPr marL="0" indent="0">
              <a:buNone/>
            </a:pPr>
            <a:r>
              <a:rPr lang="en-AU" sz="1800" b="1" dirty="0"/>
              <a:t>Server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</a:rPr>
              <a:t>HTTP/1.1 200 OK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</a:rPr>
              <a:t>&lt;html&gt;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</a:rPr>
              <a:t>    &lt;head&gt;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</a:rPr>
              <a:t>        &lt;title&gt;My Webpage&lt;/title&gt;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</a:rPr>
              <a:t>    &lt;/head&gt;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6810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5D5D-D58A-0B5C-BDCF-3ADC4B52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8.2 – 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6086-8F90-9987-938C-897F874A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SMTP</a:t>
            </a:r>
          </a:p>
          <a:p>
            <a:pPr lvl="1"/>
            <a:r>
              <a:rPr lang="en-AU" dirty="0"/>
              <a:t>Client determines mail server IP from the DNS </a:t>
            </a:r>
            <a:r>
              <a:rPr lang="en-AU" dirty="0">
                <a:latin typeface="Courier" pitchFamily="2" charset="0"/>
              </a:rPr>
              <a:t>MX</a:t>
            </a:r>
            <a:r>
              <a:rPr lang="en-AU" dirty="0"/>
              <a:t> record (indicating </a:t>
            </a:r>
            <a:r>
              <a:rPr lang="en-AU" b="1" dirty="0"/>
              <a:t>m</a:t>
            </a:r>
            <a:r>
              <a:rPr lang="en-AU" dirty="0"/>
              <a:t>ail e</a:t>
            </a:r>
            <a:r>
              <a:rPr lang="en-AU" b="1" dirty="0"/>
              <a:t>x</a:t>
            </a:r>
            <a:r>
              <a:rPr lang="en-AU" dirty="0"/>
              <a:t>change)</a:t>
            </a:r>
          </a:p>
          <a:p>
            <a:pPr lvl="1"/>
            <a:r>
              <a:rPr lang="en-AU" dirty="0"/>
              <a:t>Connection made to mail server</a:t>
            </a:r>
          </a:p>
          <a:p>
            <a:pPr lvl="1"/>
            <a:r>
              <a:rPr lang="en-AU" dirty="0"/>
              <a:t>Server sends initial status message</a:t>
            </a:r>
          </a:p>
          <a:p>
            <a:pPr lvl="1"/>
            <a:r>
              <a:rPr lang="en-AU" dirty="0"/>
              <a:t>Client responds with request to fetch mail items</a:t>
            </a:r>
          </a:p>
          <a:p>
            <a:pPr lvl="1"/>
            <a:r>
              <a:rPr lang="en-AU" dirty="0"/>
              <a:t>Server responds with mail items</a:t>
            </a:r>
          </a:p>
        </p:txBody>
      </p:sp>
    </p:spTree>
    <p:extLst>
      <p:ext uri="{BB962C8B-B14F-4D97-AF65-F5344CB8AC3E}">
        <p14:creationId xmlns:p14="http://schemas.microsoft.com/office/powerpoint/2010/main" val="38711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0E3-AC44-8354-C321-EB6A3FEB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8.2 – 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30C1-27AE-E2B1-F491-D1338B3A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2438400"/>
            <a:ext cx="4648201" cy="3581400"/>
          </a:xfrm>
        </p:spPr>
        <p:txBody>
          <a:bodyPr/>
          <a:lstStyle/>
          <a:p>
            <a:r>
              <a:rPr lang="en-AU" dirty="0"/>
              <a:t>SMTP</a:t>
            </a:r>
          </a:p>
          <a:p>
            <a:pPr lvl="1"/>
            <a:r>
              <a:rPr lang="en-AU" dirty="0"/>
              <a:t>General standard for email messages is </a:t>
            </a:r>
            <a:r>
              <a:rPr lang="en-AU" b="1" dirty="0"/>
              <a:t>Multipurpose Internet Mail Extensions (MIME)</a:t>
            </a:r>
            <a:endParaRPr lang="en-AU" dirty="0"/>
          </a:p>
          <a:p>
            <a:pPr lvl="1"/>
            <a:r>
              <a:rPr lang="en-AU" dirty="0"/>
              <a:t>Email follows specific structure as shown:</a:t>
            </a:r>
          </a:p>
          <a:p>
            <a:pPr lvl="1"/>
            <a:r>
              <a:rPr lang="en-AU" dirty="0"/>
              <a:t>MIME can not only carry text data, but other information as well (such as file attachments)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457FFF-3964-32E4-3A11-EDFA910FA1A2}"/>
              </a:ext>
            </a:extLst>
          </p:cNvPr>
          <p:cNvSpPr txBox="1">
            <a:spLocks/>
          </p:cNvSpPr>
          <p:nvPr/>
        </p:nvSpPr>
        <p:spPr>
          <a:xfrm>
            <a:off x="6206838" y="2423651"/>
            <a:ext cx="5486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effectLst/>
                <a:latin typeface="Courier New" panose="02070309020205020404" pitchFamily="49" charset="0"/>
              </a:rPr>
              <a:t>From: "Bob Example" &lt;</a:t>
            </a:r>
            <a:r>
              <a:rPr lang="en-AU" sz="1600" dirty="0" err="1">
                <a:effectLst/>
                <a:latin typeface="Courier New" panose="02070309020205020404" pitchFamily="49" charset="0"/>
              </a:rPr>
              <a:t>bob@example.com</a:t>
            </a:r>
            <a:r>
              <a:rPr lang="en-AU" sz="1600" dirty="0">
                <a:effectLst/>
                <a:latin typeface="Courier New" panose="02070309020205020404" pitchFamily="49" charset="0"/>
              </a:rPr>
              <a:t>&gt;</a:t>
            </a: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To: Alice Example &lt;</a:t>
            </a:r>
            <a:r>
              <a:rPr lang="en-AU" sz="1600" dirty="0" err="1">
                <a:effectLst/>
                <a:latin typeface="Courier New" panose="02070309020205020404" pitchFamily="49" charset="0"/>
              </a:rPr>
              <a:t>alice@example.com</a:t>
            </a:r>
            <a:r>
              <a:rPr lang="en-AU" sz="1600" dirty="0">
                <a:effectLst/>
                <a:latin typeface="Courier New" panose="02070309020205020404" pitchFamily="49" charset="0"/>
              </a:rPr>
              <a:t>&gt;</a:t>
            </a: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Cc: </a:t>
            </a:r>
            <a:r>
              <a:rPr lang="en-AU" sz="1600" dirty="0" err="1">
                <a:effectLst/>
                <a:latin typeface="Courier New" panose="02070309020205020404" pitchFamily="49" charset="0"/>
              </a:rPr>
              <a:t>theboss@example.com</a:t>
            </a: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Date: Tue, 15 January 2008 16:02:43 -0500</a:t>
            </a: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Subject: Test message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Hello Alice.</a:t>
            </a: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This is a test message with 5 header fields and 4 lines in the message body.</a:t>
            </a: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Your friend,</a:t>
            </a: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Bob</a:t>
            </a:r>
            <a:br>
              <a:rPr lang="en-AU" sz="1600" dirty="0"/>
            </a:br>
            <a:r>
              <a:rPr lang="en-AU" sz="1600" dirty="0">
                <a:effectLst/>
                <a:latin typeface="Courier New" panose="02070309020205020404" pitchFamily="49" charset="0"/>
              </a:rPr>
              <a:t>.</a:t>
            </a:r>
            <a:endParaRPr lang="en-AU" sz="18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6F961E-1128-ED4B-77C8-46270F29E6C6}"/>
              </a:ext>
            </a:extLst>
          </p:cNvPr>
          <p:cNvCxnSpPr>
            <a:cxnSpLocks/>
          </p:cNvCxnSpPr>
          <p:nvPr/>
        </p:nvCxnSpPr>
        <p:spPr>
          <a:xfrm flipH="1" flipV="1">
            <a:off x="6359235" y="5170252"/>
            <a:ext cx="374073" cy="623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3ADB73-3F81-E294-D980-FAD6E1ECBA84}"/>
              </a:ext>
            </a:extLst>
          </p:cNvPr>
          <p:cNvSpPr txBox="1"/>
          <p:nvPr/>
        </p:nvSpPr>
        <p:spPr>
          <a:xfrm>
            <a:off x="6546272" y="5776252"/>
            <a:ext cx="267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indicates end of message</a:t>
            </a:r>
          </a:p>
        </p:txBody>
      </p:sp>
    </p:spTree>
    <p:extLst>
      <p:ext uri="{BB962C8B-B14F-4D97-AF65-F5344CB8AC3E}">
        <p14:creationId xmlns:p14="http://schemas.microsoft.com/office/powerpoint/2010/main" val="144329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881DF-7A06-90BD-DD59-2133FB26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 sz="3700" dirty="0">
                <a:solidFill>
                  <a:srgbClr val="FFFFFF"/>
                </a:solidFill>
              </a:rPr>
              <a:t>Bonus: Broadcasting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9FDC-B7AE-3E67-9347-D89C5220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667" y="330200"/>
            <a:ext cx="5953630" cy="28370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600" dirty="0"/>
              <a:t>A </a:t>
            </a:r>
            <a:r>
              <a:rPr lang="en-AU" sz="1600" b="1" dirty="0"/>
              <a:t>broadcast IP address</a:t>
            </a:r>
            <a:r>
              <a:rPr lang="en-AU" sz="1600" dirty="0"/>
              <a:t> is a specific address used to send data to all devices in a particular network segment. </a:t>
            </a:r>
          </a:p>
          <a:p>
            <a:pPr>
              <a:lnSpc>
                <a:spcPct val="90000"/>
              </a:lnSpc>
            </a:pPr>
            <a:r>
              <a:rPr lang="en-AU" sz="1600" dirty="0"/>
              <a:t>It's a way to address data to multiple network devices </a:t>
            </a:r>
            <a:r>
              <a:rPr lang="en-AU" sz="1600" b="1" dirty="0"/>
              <a:t>simultaneously</a:t>
            </a:r>
            <a:r>
              <a:rPr lang="en-AU" sz="1600" dirty="0"/>
              <a:t> instead of sending to each one individually.</a:t>
            </a:r>
          </a:p>
          <a:p>
            <a:pPr>
              <a:lnSpc>
                <a:spcPct val="90000"/>
              </a:lnSpc>
            </a:pPr>
            <a:r>
              <a:rPr lang="en-AU" sz="1600" dirty="0"/>
              <a:t>How can we find this?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the </a:t>
            </a:r>
            <a:r>
              <a:rPr lang="en-AU" sz="1600" dirty="0" err="1">
                <a:latin typeface="Courier" pitchFamily="2" charset="0"/>
              </a:rPr>
              <a:t>ifconfig</a:t>
            </a:r>
            <a:r>
              <a:rPr lang="en-AU" sz="1600" dirty="0"/>
              <a:t> command will provide the broadcast IP for a connected network, labelled </a:t>
            </a:r>
            <a:r>
              <a:rPr lang="en-AU" sz="1600" dirty="0">
                <a:latin typeface="Courier" pitchFamily="2" charset="0"/>
              </a:rPr>
              <a:t>broadcast</a:t>
            </a:r>
            <a:r>
              <a:rPr lang="en-AU" sz="1600" dirty="0"/>
              <a:t>, and written as hexadecimal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92DA2-8B50-1E23-0B35-8D096CBFF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2"/>
          <a:stretch/>
        </p:blipFill>
        <p:spPr>
          <a:xfrm>
            <a:off x="4932663" y="3859071"/>
            <a:ext cx="6980969" cy="7690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2DA2-0476-613C-B8A7-626B3BAE2A8F}"/>
              </a:ext>
            </a:extLst>
          </p:cNvPr>
          <p:cNvCxnSpPr>
            <a:cxnSpLocks/>
          </p:cNvCxnSpPr>
          <p:nvPr/>
        </p:nvCxnSpPr>
        <p:spPr>
          <a:xfrm flipH="1" flipV="1">
            <a:off x="6822630" y="4628107"/>
            <a:ext cx="1085237" cy="80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2C1409-67F2-05FF-3E12-180490E48795}"/>
              </a:ext>
            </a:extLst>
          </p:cNvPr>
          <p:cNvCxnSpPr>
            <a:cxnSpLocks/>
          </p:cNvCxnSpPr>
          <p:nvPr/>
        </p:nvCxnSpPr>
        <p:spPr>
          <a:xfrm flipV="1">
            <a:off x="5404032" y="4329120"/>
            <a:ext cx="244785" cy="141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51CC83-78B9-6C46-F0AB-EE13051EAE49}"/>
              </a:ext>
            </a:extLst>
          </p:cNvPr>
          <p:cNvSpPr txBox="1"/>
          <p:nvPr/>
        </p:nvSpPr>
        <p:spPr>
          <a:xfrm>
            <a:off x="4592496" y="5743053"/>
            <a:ext cx="223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Localhost IP (Restricted to network of your own device)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C6FB8-F4E0-4EBA-02C8-969E93AEFB2F}"/>
              </a:ext>
            </a:extLst>
          </p:cNvPr>
          <p:cNvSpPr txBox="1"/>
          <p:nvPr/>
        </p:nvSpPr>
        <p:spPr>
          <a:xfrm>
            <a:off x="6943415" y="5558305"/>
            <a:ext cx="223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 address of computer on LAN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6942A7-B03F-5A94-F8E2-C8689AF4082C}"/>
              </a:ext>
            </a:extLst>
          </p:cNvPr>
          <p:cNvCxnSpPr>
            <a:cxnSpLocks/>
          </p:cNvCxnSpPr>
          <p:nvPr/>
        </p:nvCxnSpPr>
        <p:spPr>
          <a:xfrm flipV="1">
            <a:off x="10841753" y="4581920"/>
            <a:ext cx="0" cy="105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45E636-FC51-8684-59D5-413D7646E4CE}"/>
              </a:ext>
            </a:extLst>
          </p:cNvPr>
          <p:cNvSpPr txBox="1"/>
          <p:nvPr/>
        </p:nvSpPr>
        <p:spPr>
          <a:xfrm>
            <a:off x="9691650" y="5600425"/>
            <a:ext cx="223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 address of broadcast IP address</a:t>
            </a:r>
          </a:p>
        </p:txBody>
      </p:sp>
    </p:spTree>
    <p:extLst>
      <p:ext uri="{BB962C8B-B14F-4D97-AF65-F5344CB8AC3E}">
        <p14:creationId xmlns:p14="http://schemas.microsoft.com/office/powerpoint/2010/main" val="328348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dirty="0"/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Modules – under Week </a:t>
                </a:r>
                <a:r>
                  <a:rPr lang="en-AU" dirty="0"/>
                  <a:t>8</a:t>
                </a:r>
                <a:r>
                  <a:rPr dirty="0"/>
                  <a:t> you will find today’s lab sheet</a:t>
                </a:r>
              </a:p>
              <a:p>
                <a:pPr lvl="0"/>
                <a:r>
                  <a:rPr lang="en-AU" dirty="0"/>
                  <a:t>Today, I will go through some of the questions together at the start to set up your knowledge</a:t>
                </a:r>
              </a:p>
              <a:p>
                <a:pPr lvl="0"/>
                <a:r>
                  <a:rPr b="1" dirty="0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01259"/>
            <a:ext cx="9601200" cy="3541486"/>
          </a:xfrm>
        </p:spPr>
        <p:txBody>
          <a:bodyPr/>
          <a:lstStyle/>
          <a:p>
            <a:r>
              <a:rPr lang="en-AU" b="1" dirty="0"/>
              <a:t>Homework 3</a:t>
            </a:r>
            <a:r>
              <a:rPr lang="en-AU" dirty="0"/>
              <a:t> – Interviews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Homework 4</a:t>
            </a:r>
            <a:r>
              <a:rPr lang="en-AU" dirty="0"/>
              <a:t> – due </a:t>
            </a:r>
            <a:r>
              <a:rPr lang="en-AU" b="1" dirty="0"/>
              <a:t>24</a:t>
            </a:r>
            <a:r>
              <a:rPr lang="en-AU" b="1" baseline="30000" dirty="0"/>
              <a:t>th</a:t>
            </a:r>
            <a:r>
              <a:rPr lang="en-AU" b="1" dirty="0"/>
              <a:t>  September, 23:59:00 (this Sunday)</a:t>
            </a:r>
          </a:p>
        </p:txBody>
      </p:sp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summary of this week’s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D48D-71B7-585A-0203-4B0067C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8.1 – Domain Name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4B8-20A6-7947-4E93-5E04E90E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Recap from Week 6 and 7 that we use the </a:t>
            </a:r>
            <a:r>
              <a:rPr lang="en-AU" b="1" dirty="0"/>
              <a:t>IP</a:t>
            </a:r>
            <a:r>
              <a:rPr lang="en-AU" dirty="0"/>
              <a:t> protocol to communicate with devices over the internet</a:t>
            </a:r>
          </a:p>
          <a:p>
            <a:pPr lvl="1"/>
            <a:r>
              <a:rPr lang="en-AU" dirty="0"/>
              <a:t>Each device is assigned an IP address</a:t>
            </a:r>
          </a:p>
          <a:p>
            <a:pPr lvl="1"/>
            <a:r>
              <a:rPr lang="en-AU" dirty="0"/>
              <a:t>Concept of both </a:t>
            </a:r>
            <a:r>
              <a:rPr lang="en-AU" b="1" dirty="0"/>
              <a:t>private</a:t>
            </a:r>
            <a:r>
              <a:rPr lang="en-AU" dirty="0"/>
              <a:t> and </a:t>
            </a:r>
            <a:r>
              <a:rPr lang="en-AU" b="1" dirty="0"/>
              <a:t>public</a:t>
            </a:r>
            <a:r>
              <a:rPr lang="en-AU" dirty="0"/>
              <a:t> IP addresses</a:t>
            </a:r>
          </a:p>
          <a:p>
            <a:pPr lvl="2"/>
            <a:r>
              <a:rPr lang="en-AU" dirty="0"/>
              <a:t>Private IP addresses – restricted to inside a LAN</a:t>
            </a:r>
          </a:p>
          <a:p>
            <a:pPr lvl="2"/>
            <a:r>
              <a:rPr lang="en-AU" dirty="0"/>
              <a:t>Public IP addresses – viewable to entire internet</a:t>
            </a:r>
          </a:p>
          <a:p>
            <a:pPr lvl="2"/>
            <a:r>
              <a:rPr lang="en-AU" dirty="0"/>
              <a:t>Mapping from LAN private </a:t>
            </a:r>
            <a:r>
              <a:rPr lang="en-AU" dirty="0">
                <a:sym typeface="Wingdings" pitchFamily="2" charset="2"/>
              </a:rPr>
              <a:t> public IP addresses performed by NAT</a:t>
            </a:r>
          </a:p>
          <a:p>
            <a:r>
              <a:rPr lang="en-AU" dirty="0">
                <a:sym typeface="Wingdings" pitchFamily="2" charset="2"/>
              </a:rPr>
              <a:t>IP addresses are a bit abstract and hard to remember</a:t>
            </a:r>
          </a:p>
          <a:p>
            <a:pPr lvl="1"/>
            <a:r>
              <a:rPr lang="en-AU" dirty="0">
                <a:sym typeface="Wingdings" pitchFamily="2" charset="2"/>
              </a:rPr>
              <a:t>How can we transform them into a more human readable form?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940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8.1 – Domain Name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77FB-685A-5E53-DAC8-808A31A7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1614"/>
            <a:ext cx="9601200" cy="4093535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Early internet (ARPAnet)</a:t>
            </a:r>
            <a:r>
              <a:rPr lang="en-AU" dirty="0"/>
              <a:t> – computers had 24-bit addresses, with each address being mapped to a simple, human-readable text name</a:t>
            </a:r>
          </a:p>
          <a:p>
            <a:pPr lvl="1"/>
            <a:r>
              <a:rPr lang="en-AU" dirty="0"/>
              <a:t>Simple names stored in single file (</a:t>
            </a:r>
            <a:r>
              <a:rPr lang="en-AU" dirty="0" err="1">
                <a:latin typeface="Courier" pitchFamily="2" charset="0"/>
              </a:rPr>
              <a:t>hosts.txt</a:t>
            </a:r>
            <a:r>
              <a:rPr lang="en-AU" dirty="0"/>
              <a:t>) regularly distributed in network</a:t>
            </a:r>
          </a:p>
          <a:p>
            <a:pPr lvl="1"/>
            <a:r>
              <a:rPr lang="en-AU" dirty="0"/>
              <a:t>Only several hundred computers in network</a:t>
            </a:r>
          </a:p>
          <a:p>
            <a:pPr lvl="2"/>
            <a:r>
              <a:rPr lang="en-AU" dirty="0"/>
              <a:t>What might be the issues with this single-file approach?</a:t>
            </a:r>
          </a:p>
          <a:p>
            <a:r>
              <a:rPr lang="en-AU" dirty="0"/>
              <a:t>1983 – </a:t>
            </a:r>
            <a:r>
              <a:rPr lang="en-AU" b="1" dirty="0"/>
              <a:t>Domain Name System (DNS)</a:t>
            </a:r>
            <a:r>
              <a:rPr lang="en-AU" dirty="0"/>
              <a:t> introduced</a:t>
            </a:r>
          </a:p>
          <a:p>
            <a:pPr lvl="1"/>
            <a:r>
              <a:rPr lang="en-AU" dirty="0"/>
              <a:t>Rather than a centralised file containing mappings, a </a:t>
            </a:r>
            <a:r>
              <a:rPr lang="en-AU" b="1" dirty="0"/>
              <a:t>distributed system</a:t>
            </a:r>
            <a:r>
              <a:rPr lang="en-AU" dirty="0"/>
              <a:t> was developed</a:t>
            </a:r>
          </a:p>
          <a:p>
            <a:pPr lvl="1"/>
            <a:r>
              <a:rPr lang="en-AU" dirty="0"/>
              <a:t>When a simple name needs to be translated to an IP address, a request is made to a server, which responds with the necessary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396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9090-93E4-42A8-6304-9D4DA896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8.1 – Domain Name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D66C-F4A3-2301-AB76-DB20E469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54094"/>
            <a:ext cx="5980888" cy="42164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Structure of domain names</a:t>
            </a:r>
          </a:p>
          <a:p>
            <a:pPr lvl="1"/>
            <a:r>
              <a:rPr lang="en-AU" b="1" dirty="0"/>
              <a:t>Hierarchical</a:t>
            </a:r>
            <a:r>
              <a:rPr lang="en-AU" dirty="0"/>
              <a:t> – similar to file system</a:t>
            </a:r>
          </a:p>
          <a:p>
            <a:pPr lvl="2"/>
            <a:r>
              <a:rPr lang="en-AU" dirty="0"/>
              <a:t>Each text section separated by a dot forms a part of this hierarchy</a:t>
            </a:r>
          </a:p>
          <a:p>
            <a:pPr lvl="2"/>
            <a:r>
              <a:rPr lang="en-AU" dirty="0"/>
              <a:t>Hierarchy forms a tree</a:t>
            </a:r>
          </a:p>
          <a:p>
            <a:pPr lvl="1"/>
            <a:r>
              <a:rPr lang="en-AU" dirty="0"/>
              <a:t>Example: </a:t>
            </a:r>
            <a:r>
              <a:rPr lang="en-AU" dirty="0">
                <a:hlinkClick r:id="rId2"/>
              </a:rPr>
              <a:t>www.sydney.edu.au</a:t>
            </a:r>
            <a:r>
              <a:rPr lang="en-AU" dirty="0"/>
              <a:t>›</a:t>
            </a:r>
          </a:p>
          <a:p>
            <a:pPr lvl="1"/>
            <a:r>
              <a:rPr lang="en-AU" dirty="0"/>
              <a:t>“Dot” represents “root” of the tree (not included in domain name)</a:t>
            </a:r>
          </a:p>
          <a:p>
            <a:pPr lvl="1"/>
            <a:r>
              <a:rPr lang="en-AU" dirty="0"/>
              <a:t>Below root is </a:t>
            </a:r>
            <a:r>
              <a:rPr lang="en-AU" b="1" dirty="0"/>
              <a:t>top-level domain name</a:t>
            </a:r>
            <a:endParaRPr lang="en-AU" dirty="0"/>
          </a:p>
          <a:p>
            <a:pPr lvl="2"/>
            <a:r>
              <a:rPr lang="en-AU" dirty="0"/>
              <a:t>Used to represent country of registration, e.g. Australia</a:t>
            </a:r>
          </a:p>
          <a:p>
            <a:pPr lvl="2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0F246-3963-BFD2-2834-3BFB776C3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4"/>
          <a:stretch/>
        </p:blipFill>
        <p:spPr>
          <a:xfrm>
            <a:off x="7079540" y="2576982"/>
            <a:ext cx="4844410" cy="29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9090-93E4-42A8-6304-9D4DA896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8.1 – Domain Name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D66C-F4A3-2301-AB76-DB20E469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32400" cy="3677478"/>
          </a:xfrm>
        </p:spPr>
        <p:txBody>
          <a:bodyPr>
            <a:normAutofit/>
          </a:bodyPr>
          <a:lstStyle/>
          <a:p>
            <a:r>
              <a:rPr lang="en-AU" sz="2400" dirty="0"/>
              <a:t>Structure of domain names</a:t>
            </a:r>
          </a:p>
          <a:p>
            <a:pPr lvl="1"/>
            <a:r>
              <a:rPr lang="en-AU" sz="2400" dirty="0"/>
              <a:t>Each ”level” represents a “nameserver” that contains information about the level below</a:t>
            </a:r>
          </a:p>
          <a:p>
            <a:pPr lvl="2"/>
            <a:r>
              <a:rPr lang="en-AU" sz="2000" dirty="0"/>
              <a:t>Separates each level into various purposes, e.g. “.com” represents commercial, “.</a:t>
            </a:r>
            <a:r>
              <a:rPr lang="en-AU" sz="2000" dirty="0" err="1"/>
              <a:t>edu</a:t>
            </a:r>
            <a:r>
              <a:rPr lang="en-AU" sz="2000" dirty="0"/>
              <a:t>” – educational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0F246-3963-BFD2-2834-3BFB776C3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4"/>
          <a:stretch/>
        </p:blipFill>
        <p:spPr>
          <a:xfrm>
            <a:off x="6991990" y="2547799"/>
            <a:ext cx="4844410" cy="29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9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C25D51-F9D0-EB6B-7985-9A72845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100"/>
              <a:t>8.1 – Domain Name System (DNS)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DNS? – Introduction to DNS - AWS">
            <a:extLst>
              <a:ext uri="{FF2B5EF4-FFF2-40B4-BE49-F238E27FC236}">
                <a16:creationId xmlns:a16="http://schemas.microsoft.com/office/drawing/2014/main" id="{D89DF953-89EC-8D69-84D3-E6620E277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r="-1" b="-1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04AE-4180-8B9B-630A-99AE20C3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000" dirty="0"/>
              <a:t>Each computer’s network configuration includes</a:t>
            </a:r>
          </a:p>
          <a:p>
            <a:pPr lvl="1">
              <a:lnSpc>
                <a:spcPct val="90000"/>
              </a:lnSpc>
            </a:pPr>
            <a:r>
              <a:rPr lang="en-AU" sz="1000" dirty="0"/>
              <a:t>its own IP address in the LAN</a:t>
            </a:r>
          </a:p>
          <a:p>
            <a:pPr lvl="1">
              <a:lnSpc>
                <a:spcPct val="90000"/>
              </a:lnSpc>
            </a:pPr>
            <a:r>
              <a:rPr lang="en-AU" sz="1000" dirty="0"/>
              <a:t>the IP address of a nameserver for domain lookups</a:t>
            </a:r>
          </a:p>
          <a:p>
            <a:pPr>
              <a:lnSpc>
                <a:spcPct val="90000"/>
              </a:lnSpc>
            </a:pPr>
            <a:r>
              <a:rPr lang="en-AU" sz="1000" dirty="0"/>
              <a:t>When a computer looks up a domain name, it asks the configured nameserver for the IP using the </a:t>
            </a:r>
            <a:r>
              <a:rPr lang="en-AU" sz="1000" b="1" dirty="0"/>
              <a:t>DNS protocol</a:t>
            </a:r>
            <a:endParaRPr lang="en-AU" sz="1000" dirty="0"/>
          </a:p>
          <a:p>
            <a:pPr lvl="1">
              <a:lnSpc>
                <a:spcPct val="90000"/>
              </a:lnSpc>
            </a:pPr>
            <a:r>
              <a:rPr lang="en-AU" sz="1000" dirty="0"/>
              <a:t>DNS sends messages using </a:t>
            </a:r>
            <a:r>
              <a:rPr lang="en-AU" sz="1000" b="1" dirty="0"/>
              <a:t>Unified Datagram Protocol (UDP)</a:t>
            </a:r>
            <a:r>
              <a:rPr lang="en-AU" sz="1000" dirty="0"/>
              <a:t> – faster than TCP due to not caring about errors</a:t>
            </a:r>
          </a:p>
          <a:p>
            <a:pPr lvl="1">
              <a:lnSpc>
                <a:spcPct val="90000"/>
              </a:lnSpc>
            </a:pPr>
            <a:r>
              <a:rPr lang="en-AU" sz="1000" dirty="0"/>
              <a:t>Configured name server communicates with name servers on each layer to get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5586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D5F8D-8886-F493-DE02-0745A0BC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8.1 – Domain Name System (DNS)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FEBE-64A6-E761-DF90-FB4A395B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AU"/>
              <a:t>How does a computer get IP and DNS information?</a:t>
            </a:r>
          </a:p>
          <a:p>
            <a:pPr lvl="1"/>
            <a:r>
              <a:rPr lang="en-AU" b="1"/>
              <a:t>Dynamic Host Configuration Protocol (DHCP)</a:t>
            </a:r>
            <a:r>
              <a:rPr lang="en-AU"/>
              <a:t> – commonly used protocol to dynamically assign IP addresses in a LAN based on which IP addresses are currently free</a:t>
            </a:r>
          </a:p>
          <a:p>
            <a:pPr lvl="1"/>
            <a:r>
              <a:rPr lang="en-AU"/>
              <a:t>When a computer connects to a network, it sends a broadcast packet that requests information from a DHCP server, receiving the computer’s IP address and what DNS server to use</a:t>
            </a:r>
          </a:p>
          <a:p>
            <a:pPr lvl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653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1048</TotalTime>
  <Words>1276</Words>
  <Application>Microsoft Macintosh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</vt:lpstr>
      <vt:lpstr>Courier New</vt:lpstr>
      <vt:lpstr>Franklin Gothic Book</vt:lpstr>
      <vt:lpstr>Garamond</vt:lpstr>
      <vt:lpstr>Organic</vt:lpstr>
      <vt:lpstr>INFO1112 Tutorial</vt:lpstr>
      <vt:lpstr>Homework stuff</vt:lpstr>
      <vt:lpstr>Brief summary of this week’s content</vt:lpstr>
      <vt:lpstr>8.1 – Domain Name System (DNS)</vt:lpstr>
      <vt:lpstr>8.1 – Domain Name System (DNS)</vt:lpstr>
      <vt:lpstr>8.1 – Domain Name System (DNS)</vt:lpstr>
      <vt:lpstr>8.1 – Domain Name System (DNS)</vt:lpstr>
      <vt:lpstr>8.1 – Domain Name System (DNS)</vt:lpstr>
      <vt:lpstr>8.1 – Domain Name System (DNS)</vt:lpstr>
      <vt:lpstr>8.1 – Domain Name System (DNS)</vt:lpstr>
      <vt:lpstr>8.1 – Domain Name System (DNS)</vt:lpstr>
      <vt:lpstr>8.2 – Application Protocols</vt:lpstr>
      <vt:lpstr>8.2 – Application Protocols</vt:lpstr>
      <vt:lpstr>8.2 – Application Protocols</vt:lpstr>
      <vt:lpstr>8.2 – Application Protocols</vt:lpstr>
      <vt:lpstr>8.2 – Application Protocols</vt:lpstr>
      <vt:lpstr>Bonus: Broadcasting messages</vt:lpstr>
      <vt:lpstr>Lab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liuash2020 - A.Liu</cp:lastModifiedBy>
  <cp:revision>6</cp:revision>
  <dcterms:created xsi:type="dcterms:W3CDTF">2022-08-04T03:42:14Z</dcterms:created>
  <dcterms:modified xsi:type="dcterms:W3CDTF">2023-09-19T01:21:07Z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