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7" Type="http://schemas.openxmlformats.org/package/2006/relationships/metadata/extended-properties" Target="docProps/app0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3" r:id="rId1"/>
  </p:sldMasterIdLst>
  <p:notesMasterIdLst>
    <p:notesMasterId r:id="rId20"/>
  </p:notesMasterIdLst>
  <p:sldIdLst>
    <p:sldId id="256" r:id="rId2"/>
    <p:sldId id="295" r:id="rId3"/>
    <p:sldId id="261" r:id="rId4"/>
    <p:sldId id="338" r:id="rId5"/>
    <p:sldId id="339" r:id="rId6"/>
    <p:sldId id="340" r:id="rId7"/>
    <p:sldId id="341" r:id="rId8"/>
    <p:sldId id="342" r:id="rId9"/>
    <p:sldId id="343" r:id="rId10"/>
    <p:sldId id="270" r:id="rId11"/>
    <p:sldId id="351" r:id="rId12"/>
    <p:sldId id="344" r:id="rId13"/>
    <p:sldId id="345" r:id="rId14"/>
    <p:sldId id="346" r:id="rId15"/>
    <p:sldId id="347" r:id="rId16"/>
    <p:sldId id="348" r:id="rId17"/>
    <p:sldId id="349" r:id="rId18"/>
    <p:sldId id="35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2F7E10-F506-92EC-F09D-5A44B1FBA63F}" v="2" dt="2022-10-27T05:14:10.514"/>
    <p1510:client id="{F5144959-7BA9-B448-A228-0BF1096D8DAF}" v="14" dt="2022-10-27T03:24:12.7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08"/>
  </p:normalViewPr>
  <p:slideViewPr>
    <p:cSldViewPr snapToGrid="0">
      <p:cViewPr varScale="1">
        <p:scale>
          <a:sx n="118" d="100"/>
          <a:sy n="11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Polak" userId="S::christopher.polak@sydney.edu.au::75616ea1-f42e-4fd6-910b-e99d99306691" providerId="AD" clId="Web-{352F7E10-F506-92EC-F09D-5A44B1FBA63F}"/>
    <pc:docChg chg="modSld">
      <pc:chgData name="Christopher Polak" userId="S::christopher.polak@sydney.edu.au::75616ea1-f42e-4fd6-910b-e99d99306691" providerId="AD" clId="Web-{352F7E10-F506-92EC-F09D-5A44B1FBA63F}" dt="2022-10-27T05:14:10.514" v="1" actId="20577"/>
      <pc:docMkLst>
        <pc:docMk/>
      </pc:docMkLst>
      <pc:sldChg chg="modSp">
        <pc:chgData name="Christopher Polak" userId="S::christopher.polak@sydney.edu.au::75616ea1-f42e-4fd6-910b-e99d99306691" providerId="AD" clId="Web-{352F7E10-F506-92EC-F09D-5A44B1FBA63F}" dt="2022-10-27T05:14:10.514" v="1" actId="20577"/>
        <pc:sldMkLst>
          <pc:docMk/>
          <pc:sldMk cId="0" sldId="256"/>
        </pc:sldMkLst>
        <pc:spChg chg="mod">
          <ac:chgData name="Christopher Polak" userId="S::christopher.polak@sydney.edu.au::75616ea1-f42e-4fd6-910b-e99d99306691" providerId="AD" clId="Web-{352F7E10-F506-92EC-F09D-5A44B1FBA63F}" dt="2022-10-27T05:14:10.514" v="1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  <pc:docChgLst>
    <pc:chgData name="Christopher Polak" userId="75616ea1-f42e-4fd6-910b-e99d99306691" providerId="ADAL" clId="{F5144959-7BA9-B448-A228-0BF1096D8DAF}"/>
    <pc:docChg chg="undo custSel addSld delSld modSld sldOrd">
      <pc:chgData name="Christopher Polak" userId="75616ea1-f42e-4fd6-910b-e99d99306691" providerId="ADAL" clId="{F5144959-7BA9-B448-A228-0BF1096D8DAF}" dt="2022-10-27T03:38:36.372" v="9139" actId="20577"/>
      <pc:docMkLst>
        <pc:docMk/>
      </pc:docMkLst>
      <pc:sldChg chg="modSp">
        <pc:chgData name="Christopher Polak" userId="75616ea1-f42e-4fd6-910b-e99d99306691" providerId="ADAL" clId="{F5144959-7BA9-B448-A228-0BF1096D8DAF}" dt="2022-10-27T02:41:15.006" v="3317" actId="20577"/>
        <pc:sldMkLst>
          <pc:docMk/>
          <pc:sldMk cId="0" sldId="270"/>
        </pc:sldMkLst>
        <pc:spChg chg="mod">
          <ac:chgData name="Christopher Polak" userId="75616ea1-f42e-4fd6-910b-e99d99306691" providerId="ADAL" clId="{F5144959-7BA9-B448-A228-0BF1096D8DAF}" dt="2022-10-27T02:41:15.006" v="3317" actId="20577"/>
          <ac:spMkLst>
            <pc:docMk/>
            <pc:sldMk cId="0" sldId="270"/>
            <ac:spMk id="3" creationId="{00000000-0000-0000-0000-000000000000}"/>
          </ac:spMkLst>
        </pc:spChg>
      </pc:sldChg>
      <pc:sldChg chg="addSp modSp new mod setBg">
        <pc:chgData name="Christopher Polak" userId="75616ea1-f42e-4fd6-910b-e99d99306691" providerId="ADAL" clId="{F5144959-7BA9-B448-A228-0BF1096D8DAF}" dt="2022-10-27T01:43:15.206" v="266" actId="26606"/>
        <pc:sldMkLst>
          <pc:docMk/>
          <pc:sldMk cId="4058489562" sldId="338"/>
        </pc:sldMkLst>
        <pc:spChg chg="mod">
          <ac:chgData name="Christopher Polak" userId="75616ea1-f42e-4fd6-910b-e99d99306691" providerId="ADAL" clId="{F5144959-7BA9-B448-A228-0BF1096D8DAF}" dt="2022-10-27T01:43:15.206" v="266" actId="26606"/>
          <ac:spMkLst>
            <pc:docMk/>
            <pc:sldMk cId="4058489562" sldId="338"/>
            <ac:spMk id="2" creationId="{CB0E58DA-33D3-AA2A-4174-0E7527BA7970}"/>
          </ac:spMkLst>
        </pc:spChg>
        <pc:spChg chg="mod">
          <ac:chgData name="Christopher Polak" userId="75616ea1-f42e-4fd6-910b-e99d99306691" providerId="ADAL" clId="{F5144959-7BA9-B448-A228-0BF1096D8DAF}" dt="2022-10-27T01:43:15.206" v="266" actId="26606"/>
          <ac:spMkLst>
            <pc:docMk/>
            <pc:sldMk cId="4058489562" sldId="338"/>
            <ac:spMk id="3" creationId="{D4D66AB8-34CC-9556-03DD-0480CB1B71D1}"/>
          </ac:spMkLst>
        </pc:spChg>
        <pc:spChg chg="add">
          <ac:chgData name="Christopher Polak" userId="75616ea1-f42e-4fd6-910b-e99d99306691" providerId="ADAL" clId="{F5144959-7BA9-B448-A228-0BF1096D8DAF}" dt="2022-10-27T01:43:15.206" v="266" actId="26606"/>
          <ac:spMkLst>
            <pc:docMk/>
            <pc:sldMk cId="4058489562" sldId="338"/>
            <ac:spMk id="10" creationId="{9A204626-2220-4678-A939-FD94EA7B5362}"/>
          </ac:spMkLst>
        </pc:spChg>
        <pc:spChg chg="add">
          <ac:chgData name="Christopher Polak" userId="75616ea1-f42e-4fd6-910b-e99d99306691" providerId="ADAL" clId="{F5144959-7BA9-B448-A228-0BF1096D8DAF}" dt="2022-10-27T01:43:15.206" v="266" actId="26606"/>
          <ac:spMkLst>
            <pc:docMk/>
            <pc:sldMk cId="4058489562" sldId="338"/>
            <ac:spMk id="12" creationId="{EB97D8A6-1C5A-42B6-AE78-F3D0F9BDF024}"/>
          </ac:spMkLst>
        </pc:spChg>
        <pc:picChg chg="add">
          <ac:chgData name="Christopher Polak" userId="75616ea1-f42e-4fd6-910b-e99d99306691" providerId="ADAL" clId="{F5144959-7BA9-B448-A228-0BF1096D8DAF}" dt="2022-10-27T01:43:15.206" v="266" actId="26606"/>
          <ac:picMkLst>
            <pc:docMk/>
            <pc:sldMk cId="4058489562" sldId="338"/>
            <ac:picMk id="7" creationId="{D5506D69-29DA-FBED-620F-B260D8A97F45}"/>
          </ac:picMkLst>
        </pc:picChg>
      </pc:sldChg>
      <pc:sldChg chg="modSp new mod">
        <pc:chgData name="Christopher Polak" userId="75616ea1-f42e-4fd6-910b-e99d99306691" providerId="ADAL" clId="{F5144959-7BA9-B448-A228-0BF1096D8DAF}" dt="2022-10-27T01:47:28.990" v="844" actId="20577"/>
        <pc:sldMkLst>
          <pc:docMk/>
          <pc:sldMk cId="4233086509" sldId="339"/>
        </pc:sldMkLst>
        <pc:spChg chg="mod">
          <ac:chgData name="Christopher Polak" userId="75616ea1-f42e-4fd6-910b-e99d99306691" providerId="ADAL" clId="{F5144959-7BA9-B448-A228-0BF1096D8DAF}" dt="2022-10-27T01:43:33.910" v="289" actId="20577"/>
          <ac:spMkLst>
            <pc:docMk/>
            <pc:sldMk cId="4233086509" sldId="339"/>
            <ac:spMk id="2" creationId="{90DBFD00-3F5B-9B36-1580-AEE3BA27283B}"/>
          </ac:spMkLst>
        </pc:spChg>
        <pc:spChg chg="mod">
          <ac:chgData name="Christopher Polak" userId="75616ea1-f42e-4fd6-910b-e99d99306691" providerId="ADAL" clId="{F5144959-7BA9-B448-A228-0BF1096D8DAF}" dt="2022-10-27T01:47:28.990" v="844" actId="20577"/>
          <ac:spMkLst>
            <pc:docMk/>
            <pc:sldMk cId="4233086509" sldId="339"/>
            <ac:spMk id="3" creationId="{27B8948F-5A8C-8AC7-223E-5DB1A3C8146D}"/>
          </ac:spMkLst>
        </pc:spChg>
      </pc:sldChg>
      <pc:sldChg chg="modSp new mod">
        <pc:chgData name="Christopher Polak" userId="75616ea1-f42e-4fd6-910b-e99d99306691" providerId="ADAL" clId="{F5144959-7BA9-B448-A228-0BF1096D8DAF}" dt="2022-10-27T01:54:58.178" v="1830" actId="20577"/>
        <pc:sldMkLst>
          <pc:docMk/>
          <pc:sldMk cId="3666981167" sldId="340"/>
        </pc:sldMkLst>
        <pc:spChg chg="mod">
          <ac:chgData name="Christopher Polak" userId="75616ea1-f42e-4fd6-910b-e99d99306691" providerId="ADAL" clId="{F5144959-7BA9-B448-A228-0BF1096D8DAF}" dt="2022-10-27T01:47:55.573" v="866" actId="20577"/>
          <ac:spMkLst>
            <pc:docMk/>
            <pc:sldMk cId="3666981167" sldId="340"/>
            <ac:spMk id="2" creationId="{AC0A6C90-1E62-8C79-23D3-07DF8FFB91BC}"/>
          </ac:spMkLst>
        </pc:spChg>
        <pc:spChg chg="mod">
          <ac:chgData name="Christopher Polak" userId="75616ea1-f42e-4fd6-910b-e99d99306691" providerId="ADAL" clId="{F5144959-7BA9-B448-A228-0BF1096D8DAF}" dt="2022-10-27T01:54:58.178" v="1830" actId="20577"/>
          <ac:spMkLst>
            <pc:docMk/>
            <pc:sldMk cId="3666981167" sldId="340"/>
            <ac:spMk id="3" creationId="{1FBEF59D-688A-709E-BDC4-52A77460243C}"/>
          </ac:spMkLst>
        </pc:spChg>
      </pc:sldChg>
      <pc:sldChg chg="addSp modSp new mod">
        <pc:chgData name="Christopher Polak" userId="75616ea1-f42e-4fd6-910b-e99d99306691" providerId="ADAL" clId="{F5144959-7BA9-B448-A228-0BF1096D8DAF}" dt="2022-10-27T02:02:14.341" v="2381" actId="1076"/>
        <pc:sldMkLst>
          <pc:docMk/>
          <pc:sldMk cId="3386983144" sldId="341"/>
        </pc:sldMkLst>
        <pc:spChg chg="mod">
          <ac:chgData name="Christopher Polak" userId="75616ea1-f42e-4fd6-910b-e99d99306691" providerId="ADAL" clId="{F5144959-7BA9-B448-A228-0BF1096D8DAF}" dt="2022-10-27T01:55:42.542" v="1879" actId="20577"/>
          <ac:spMkLst>
            <pc:docMk/>
            <pc:sldMk cId="3386983144" sldId="341"/>
            <ac:spMk id="2" creationId="{A43E322C-8885-C516-B353-217931CED885}"/>
          </ac:spMkLst>
        </pc:spChg>
        <pc:spChg chg="mod">
          <ac:chgData name="Christopher Polak" userId="75616ea1-f42e-4fd6-910b-e99d99306691" providerId="ADAL" clId="{F5144959-7BA9-B448-A228-0BF1096D8DAF}" dt="2022-10-27T02:01:01.606" v="2342" actId="2711"/>
          <ac:spMkLst>
            <pc:docMk/>
            <pc:sldMk cId="3386983144" sldId="341"/>
            <ac:spMk id="3" creationId="{8121402C-F812-CF3B-402E-4F681FAC30D6}"/>
          </ac:spMkLst>
        </pc:spChg>
        <pc:spChg chg="add mod">
          <ac:chgData name="Christopher Polak" userId="75616ea1-f42e-4fd6-910b-e99d99306691" providerId="ADAL" clId="{F5144959-7BA9-B448-A228-0BF1096D8DAF}" dt="2022-10-27T02:02:03.886" v="2367" actId="1076"/>
          <ac:spMkLst>
            <pc:docMk/>
            <pc:sldMk cId="3386983144" sldId="341"/>
            <ac:spMk id="16" creationId="{99DF1B09-95BE-2561-80B4-B26F464ACAEE}"/>
          </ac:spMkLst>
        </pc:spChg>
        <pc:spChg chg="add mod">
          <ac:chgData name="Christopher Polak" userId="75616ea1-f42e-4fd6-910b-e99d99306691" providerId="ADAL" clId="{F5144959-7BA9-B448-A228-0BF1096D8DAF}" dt="2022-10-27T02:02:14.341" v="2381" actId="1076"/>
          <ac:spMkLst>
            <pc:docMk/>
            <pc:sldMk cId="3386983144" sldId="341"/>
            <ac:spMk id="20" creationId="{72E0E158-2EAF-8251-4498-A5C2CEB36274}"/>
          </ac:spMkLst>
        </pc:spChg>
        <pc:cxnChg chg="add mod">
          <ac:chgData name="Christopher Polak" userId="75616ea1-f42e-4fd6-910b-e99d99306691" providerId="ADAL" clId="{F5144959-7BA9-B448-A228-0BF1096D8DAF}" dt="2022-10-27T02:02:01.758" v="2366" actId="14100"/>
          <ac:cxnSpMkLst>
            <pc:docMk/>
            <pc:sldMk cId="3386983144" sldId="341"/>
            <ac:cxnSpMk id="5" creationId="{15C9DBAD-D5F7-8485-6B80-EA5A6BB61B55}"/>
          </ac:cxnSpMkLst>
        </pc:cxnChg>
        <pc:cxnChg chg="add mod">
          <ac:chgData name="Christopher Polak" userId="75616ea1-f42e-4fd6-910b-e99d99306691" providerId="ADAL" clId="{F5144959-7BA9-B448-A228-0BF1096D8DAF}" dt="2022-10-27T02:01:38.492" v="2351" actId="14100"/>
          <ac:cxnSpMkLst>
            <pc:docMk/>
            <pc:sldMk cId="3386983144" sldId="341"/>
            <ac:cxnSpMk id="10" creationId="{0DFF13A2-903E-8BB3-DA70-6FAB9B95767E}"/>
          </ac:cxnSpMkLst>
        </pc:cxnChg>
        <pc:cxnChg chg="add mod">
          <ac:chgData name="Christopher Polak" userId="75616ea1-f42e-4fd6-910b-e99d99306691" providerId="ADAL" clId="{F5144959-7BA9-B448-A228-0BF1096D8DAF}" dt="2022-10-27T02:01:46.383" v="2355" actId="14100"/>
          <ac:cxnSpMkLst>
            <pc:docMk/>
            <pc:sldMk cId="3386983144" sldId="341"/>
            <ac:cxnSpMk id="12" creationId="{E2DCCCCF-6244-5B09-7357-24D999B2C10B}"/>
          </ac:cxnSpMkLst>
        </pc:cxnChg>
      </pc:sldChg>
      <pc:sldChg chg="modSp new mod">
        <pc:chgData name="Christopher Polak" userId="75616ea1-f42e-4fd6-910b-e99d99306691" providerId="ADAL" clId="{F5144959-7BA9-B448-A228-0BF1096D8DAF}" dt="2022-10-27T02:05:02.537" v="2665" actId="20577"/>
        <pc:sldMkLst>
          <pc:docMk/>
          <pc:sldMk cId="161746780" sldId="342"/>
        </pc:sldMkLst>
        <pc:spChg chg="mod">
          <ac:chgData name="Christopher Polak" userId="75616ea1-f42e-4fd6-910b-e99d99306691" providerId="ADAL" clId="{F5144959-7BA9-B448-A228-0BF1096D8DAF}" dt="2022-10-27T02:03:14.741" v="2383"/>
          <ac:spMkLst>
            <pc:docMk/>
            <pc:sldMk cId="161746780" sldId="342"/>
            <ac:spMk id="2" creationId="{9C85BB98-2FF0-C05A-EF51-4AF3DB688E82}"/>
          </ac:spMkLst>
        </pc:spChg>
        <pc:spChg chg="mod">
          <ac:chgData name="Christopher Polak" userId="75616ea1-f42e-4fd6-910b-e99d99306691" providerId="ADAL" clId="{F5144959-7BA9-B448-A228-0BF1096D8DAF}" dt="2022-10-27T02:05:02.537" v="2665" actId="20577"/>
          <ac:spMkLst>
            <pc:docMk/>
            <pc:sldMk cId="161746780" sldId="342"/>
            <ac:spMk id="3" creationId="{966D40E9-3C81-7813-1F9B-F59B57DB12F0}"/>
          </ac:spMkLst>
        </pc:spChg>
      </pc:sldChg>
      <pc:sldChg chg="modSp new mod">
        <pc:chgData name="Christopher Polak" userId="75616ea1-f42e-4fd6-910b-e99d99306691" providerId="ADAL" clId="{F5144959-7BA9-B448-A228-0BF1096D8DAF}" dt="2022-10-27T02:38:39.656" v="3315" actId="20577"/>
        <pc:sldMkLst>
          <pc:docMk/>
          <pc:sldMk cId="175384664" sldId="343"/>
        </pc:sldMkLst>
        <pc:spChg chg="mod">
          <ac:chgData name="Christopher Polak" userId="75616ea1-f42e-4fd6-910b-e99d99306691" providerId="ADAL" clId="{F5144959-7BA9-B448-A228-0BF1096D8DAF}" dt="2022-10-27T02:35:39.216" v="2913" actId="20577"/>
          <ac:spMkLst>
            <pc:docMk/>
            <pc:sldMk cId="175384664" sldId="343"/>
            <ac:spMk id="2" creationId="{4747F4D1-4149-A7A6-9B12-917F20E87599}"/>
          </ac:spMkLst>
        </pc:spChg>
        <pc:spChg chg="mod">
          <ac:chgData name="Christopher Polak" userId="75616ea1-f42e-4fd6-910b-e99d99306691" providerId="ADAL" clId="{F5144959-7BA9-B448-A228-0BF1096D8DAF}" dt="2022-10-27T02:38:39.656" v="3315" actId="20577"/>
          <ac:spMkLst>
            <pc:docMk/>
            <pc:sldMk cId="175384664" sldId="343"/>
            <ac:spMk id="3" creationId="{42FEAB94-6849-8232-2C90-0E3C552155A5}"/>
          </ac:spMkLst>
        </pc:spChg>
      </pc:sldChg>
      <pc:sldChg chg="modSp new mod">
        <pc:chgData name="Christopher Polak" userId="75616ea1-f42e-4fd6-910b-e99d99306691" providerId="ADAL" clId="{F5144959-7BA9-B448-A228-0BF1096D8DAF}" dt="2022-10-27T02:42:11.591" v="3349" actId="20577"/>
        <pc:sldMkLst>
          <pc:docMk/>
          <pc:sldMk cId="3901570359" sldId="344"/>
        </pc:sldMkLst>
        <pc:spChg chg="mod">
          <ac:chgData name="Christopher Polak" userId="75616ea1-f42e-4fd6-910b-e99d99306691" providerId="ADAL" clId="{F5144959-7BA9-B448-A228-0BF1096D8DAF}" dt="2022-10-27T02:42:11.591" v="3349" actId="20577"/>
          <ac:spMkLst>
            <pc:docMk/>
            <pc:sldMk cId="3901570359" sldId="344"/>
            <ac:spMk id="2" creationId="{6FA72609-4D94-65AC-9EDE-0F1996B4B862}"/>
          </ac:spMkLst>
        </pc:spChg>
      </pc:sldChg>
      <pc:sldChg chg="modSp new mod">
        <pc:chgData name="Christopher Polak" userId="75616ea1-f42e-4fd6-910b-e99d99306691" providerId="ADAL" clId="{F5144959-7BA9-B448-A228-0BF1096D8DAF}" dt="2022-10-27T03:02:00.799" v="4193" actId="13926"/>
        <pc:sldMkLst>
          <pc:docMk/>
          <pc:sldMk cId="3972059552" sldId="345"/>
        </pc:sldMkLst>
        <pc:spChg chg="mod">
          <ac:chgData name="Christopher Polak" userId="75616ea1-f42e-4fd6-910b-e99d99306691" providerId="ADAL" clId="{F5144959-7BA9-B448-A228-0BF1096D8DAF}" dt="2022-10-27T02:55:51.893" v="3864" actId="20577"/>
          <ac:spMkLst>
            <pc:docMk/>
            <pc:sldMk cId="3972059552" sldId="345"/>
            <ac:spMk id="2" creationId="{F575594B-937C-86CE-58A7-6074B3C7ECDB}"/>
          </ac:spMkLst>
        </pc:spChg>
        <pc:spChg chg="mod">
          <ac:chgData name="Christopher Polak" userId="75616ea1-f42e-4fd6-910b-e99d99306691" providerId="ADAL" clId="{F5144959-7BA9-B448-A228-0BF1096D8DAF}" dt="2022-10-27T03:02:00.799" v="4193" actId="13926"/>
          <ac:spMkLst>
            <pc:docMk/>
            <pc:sldMk cId="3972059552" sldId="345"/>
            <ac:spMk id="3" creationId="{17069DF8-CF06-2DE0-0B59-F5D9F3F06273}"/>
          </ac:spMkLst>
        </pc:spChg>
      </pc:sldChg>
      <pc:sldChg chg="new del">
        <pc:chgData name="Christopher Polak" userId="75616ea1-f42e-4fd6-910b-e99d99306691" providerId="ADAL" clId="{F5144959-7BA9-B448-A228-0BF1096D8DAF}" dt="2022-10-27T03:02:05.254" v="4194" actId="2696"/>
        <pc:sldMkLst>
          <pc:docMk/>
          <pc:sldMk cId="2906850223" sldId="346"/>
        </pc:sldMkLst>
      </pc:sldChg>
      <pc:sldChg chg="addSp modSp add mod">
        <pc:chgData name="Christopher Polak" userId="75616ea1-f42e-4fd6-910b-e99d99306691" providerId="ADAL" clId="{F5144959-7BA9-B448-A228-0BF1096D8DAF}" dt="2022-10-27T03:10:35.522" v="5037" actId="2711"/>
        <pc:sldMkLst>
          <pc:docMk/>
          <pc:sldMk cId="3150757882" sldId="346"/>
        </pc:sldMkLst>
        <pc:spChg chg="mod">
          <ac:chgData name="Christopher Polak" userId="75616ea1-f42e-4fd6-910b-e99d99306691" providerId="ADAL" clId="{F5144959-7BA9-B448-A228-0BF1096D8DAF}" dt="2022-10-27T03:02:12.497" v="4203" actId="20577"/>
          <ac:spMkLst>
            <pc:docMk/>
            <pc:sldMk cId="3150757882" sldId="346"/>
            <ac:spMk id="2" creationId="{F575594B-937C-86CE-58A7-6074B3C7ECDB}"/>
          </ac:spMkLst>
        </pc:spChg>
        <pc:spChg chg="mod">
          <ac:chgData name="Christopher Polak" userId="75616ea1-f42e-4fd6-910b-e99d99306691" providerId="ADAL" clId="{F5144959-7BA9-B448-A228-0BF1096D8DAF}" dt="2022-10-27T03:07:29.974" v="4689" actId="20577"/>
          <ac:spMkLst>
            <pc:docMk/>
            <pc:sldMk cId="3150757882" sldId="346"/>
            <ac:spMk id="3" creationId="{17069DF8-CF06-2DE0-0B59-F5D9F3F06273}"/>
          </ac:spMkLst>
        </pc:spChg>
        <pc:spChg chg="add mod">
          <ac:chgData name="Christopher Polak" userId="75616ea1-f42e-4fd6-910b-e99d99306691" providerId="ADAL" clId="{F5144959-7BA9-B448-A228-0BF1096D8DAF}" dt="2022-10-27T03:10:35.522" v="5037" actId="2711"/>
          <ac:spMkLst>
            <pc:docMk/>
            <pc:sldMk cId="3150757882" sldId="346"/>
            <ac:spMk id="4" creationId="{FE319E39-E5DC-7B6E-6E0A-3E0383B224EB}"/>
          </ac:spMkLst>
        </pc:spChg>
      </pc:sldChg>
      <pc:sldChg chg="modSp new del mod">
        <pc:chgData name="Christopher Polak" userId="75616ea1-f42e-4fd6-910b-e99d99306691" providerId="ADAL" clId="{F5144959-7BA9-B448-A228-0BF1096D8DAF}" dt="2022-10-27T03:11:06.417" v="5061" actId="2696"/>
        <pc:sldMkLst>
          <pc:docMk/>
          <pc:sldMk cId="521441802" sldId="347"/>
        </pc:sldMkLst>
        <pc:spChg chg="mod">
          <ac:chgData name="Christopher Polak" userId="75616ea1-f42e-4fd6-910b-e99d99306691" providerId="ADAL" clId="{F5144959-7BA9-B448-A228-0BF1096D8DAF}" dt="2022-10-27T03:10:47.260" v="5059" actId="20577"/>
          <ac:spMkLst>
            <pc:docMk/>
            <pc:sldMk cId="521441802" sldId="347"/>
            <ac:spMk id="2" creationId="{7265169E-9057-EF75-C4C7-8D43385CC1E6}"/>
          </ac:spMkLst>
        </pc:spChg>
        <pc:spChg chg="mod">
          <ac:chgData name="Christopher Polak" userId="75616ea1-f42e-4fd6-910b-e99d99306691" providerId="ADAL" clId="{F5144959-7BA9-B448-A228-0BF1096D8DAF}" dt="2022-10-27T03:11:04.986" v="5060" actId="5793"/>
          <ac:spMkLst>
            <pc:docMk/>
            <pc:sldMk cId="521441802" sldId="347"/>
            <ac:spMk id="3" creationId="{C8F6C16D-202D-5525-2E20-3EFF0BBF82BC}"/>
          </ac:spMkLst>
        </pc:spChg>
      </pc:sldChg>
      <pc:sldChg chg="modSp add mod ord">
        <pc:chgData name="Christopher Polak" userId="75616ea1-f42e-4fd6-910b-e99d99306691" providerId="ADAL" clId="{F5144959-7BA9-B448-A228-0BF1096D8DAF}" dt="2022-10-27T03:16:07.893" v="5806" actId="14100"/>
        <pc:sldMkLst>
          <pc:docMk/>
          <pc:sldMk cId="2922074214" sldId="347"/>
        </pc:sldMkLst>
        <pc:spChg chg="mod">
          <ac:chgData name="Christopher Polak" userId="75616ea1-f42e-4fd6-910b-e99d99306691" providerId="ADAL" clId="{F5144959-7BA9-B448-A228-0BF1096D8DAF}" dt="2022-10-27T03:11:20.321" v="5088" actId="20577"/>
          <ac:spMkLst>
            <pc:docMk/>
            <pc:sldMk cId="2922074214" sldId="347"/>
            <ac:spMk id="2" creationId="{F575594B-937C-86CE-58A7-6074B3C7ECDB}"/>
          </ac:spMkLst>
        </pc:spChg>
        <pc:spChg chg="mod">
          <ac:chgData name="Christopher Polak" userId="75616ea1-f42e-4fd6-910b-e99d99306691" providerId="ADAL" clId="{F5144959-7BA9-B448-A228-0BF1096D8DAF}" dt="2022-10-27T03:16:07.893" v="5806" actId="14100"/>
          <ac:spMkLst>
            <pc:docMk/>
            <pc:sldMk cId="2922074214" sldId="347"/>
            <ac:spMk id="3" creationId="{17069DF8-CF06-2DE0-0B59-F5D9F3F06273}"/>
          </ac:spMkLst>
        </pc:spChg>
      </pc:sldChg>
      <pc:sldChg chg="modSp new mod">
        <pc:chgData name="Christopher Polak" userId="75616ea1-f42e-4fd6-910b-e99d99306691" providerId="ADAL" clId="{F5144959-7BA9-B448-A228-0BF1096D8DAF}" dt="2022-10-27T03:24:36.039" v="6971" actId="14100"/>
        <pc:sldMkLst>
          <pc:docMk/>
          <pc:sldMk cId="760347820" sldId="348"/>
        </pc:sldMkLst>
        <pc:spChg chg="mod">
          <ac:chgData name="Christopher Polak" userId="75616ea1-f42e-4fd6-910b-e99d99306691" providerId="ADAL" clId="{F5144959-7BA9-B448-A228-0BF1096D8DAF}" dt="2022-10-27T03:16:20.670" v="5841" actId="20577"/>
          <ac:spMkLst>
            <pc:docMk/>
            <pc:sldMk cId="760347820" sldId="348"/>
            <ac:spMk id="2" creationId="{F0E44879-1832-DAFD-2A62-93AEA53AFF83}"/>
          </ac:spMkLst>
        </pc:spChg>
        <pc:spChg chg="mod">
          <ac:chgData name="Christopher Polak" userId="75616ea1-f42e-4fd6-910b-e99d99306691" providerId="ADAL" clId="{F5144959-7BA9-B448-A228-0BF1096D8DAF}" dt="2022-10-27T03:24:36.039" v="6971" actId="14100"/>
          <ac:spMkLst>
            <pc:docMk/>
            <pc:sldMk cId="760347820" sldId="348"/>
            <ac:spMk id="3" creationId="{3F8051B0-5A39-BF2D-153B-3E4680B28633}"/>
          </ac:spMkLst>
        </pc:spChg>
      </pc:sldChg>
      <pc:sldChg chg="modSp new mod">
        <pc:chgData name="Christopher Polak" userId="75616ea1-f42e-4fd6-910b-e99d99306691" providerId="ADAL" clId="{F5144959-7BA9-B448-A228-0BF1096D8DAF}" dt="2022-10-27T03:32:20.774" v="8137" actId="20577"/>
        <pc:sldMkLst>
          <pc:docMk/>
          <pc:sldMk cId="932210097" sldId="349"/>
        </pc:sldMkLst>
        <pc:spChg chg="mod">
          <ac:chgData name="Christopher Polak" userId="75616ea1-f42e-4fd6-910b-e99d99306691" providerId="ADAL" clId="{F5144959-7BA9-B448-A228-0BF1096D8DAF}" dt="2022-10-27T03:24:46.118" v="6999" actId="20577"/>
          <ac:spMkLst>
            <pc:docMk/>
            <pc:sldMk cId="932210097" sldId="349"/>
            <ac:spMk id="2" creationId="{73330788-8DB4-0FB2-FB4F-655EBDF02247}"/>
          </ac:spMkLst>
        </pc:spChg>
        <pc:spChg chg="mod">
          <ac:chgData name="Christopher Polak" userId="75616ea1-f42e-4fd6-910b-e99d99306691" providerId="ADAL" clId="{F5144959-7BA9-B448-A228-0BF1096D8DAF}" dt="2022-10-27T03:32:20.774" v="8137" actId="20577"/>
          <ac:spMkLst>
            <pc:docMk/>
            <pc:sldMk cId="932210097" sldId="349"/>
            <ac:spMk id="3" creationId="{5DB1BE4B-471B-5746-99F1-85707BAFD99C}"/>
          </ac:spMkLst>
        </pc:spChg>
      </pc:sldChg>
      <pc:sldChg chg="modSp new mod">
        <pc:chgData name="Christopher Polak" userId="75616ea1-f42e-4fd6-910b-e99d99306691" providerId="ADAL" clId="{F5144959-7BA9-B448-A228-0BF1096D8DAF}" dt="2022-10-27T03:38:36.372" v="9139" actId="20577"/>
        <pc:sldMkLst>
          <pc:docMk/>
          <pc:sldMk cId="3426366865" sldId="350"/>
        </pc:sldMkLst>
        <pc:spChg chg="mod">
          <ac:chgData name="Christopher Polak" userId="75616ea1-f42e-4fd6-910b-e99d99306691" providerId="ADAL" clId="{F5144959-7BA9-B448-A228-0BF1096D8DAF}" dt="2022-10-27T03:32:15.899" v="8136" actId="20577"/>
          <ac:spMkLst>
            <pc:docMk/>
            <pc:sldMk cId="3426366865" sldId="350"/>
            <ac:spMk id="2" creationId="{2E48A30A-0A56-F2F5-E3D7-4EA95B7A6553}"/>
          </ac:spMkLst>
        </pc:spChg>
        <pc:spChg chg="mod">
          <ac:chgData name="Christopher Polak" userId="75616ea1-f42e-4fd6-910b-e99d99306691" providerId="ADAL" clId="{F5144959-7BA9-B448-A228-0BF1096D8DAF}" dt="2022-10-27T03:38:36.372" v="9139" actId="20577"/>
          <ac:spMkLst>
            <pc:docMk/>
            <pc:sldMk cId="3426366865" sldId="350"/>
            <ac:spMk id="3" creationId="{D7EC141C-D236-2B99-403C-6A336B22024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7F3D5-E4D2-564B-9BE8-2FF4717B10E7}" type="datetimeFigureOut">
              <a:rPr lang="en-AU" smtClean="0"/>
              <a:t>3/11/2023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D392-DEAA-7F44-95FC-0B177243E9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765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6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4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0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320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0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925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801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771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3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5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16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9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58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23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7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84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1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F75462-5629-9742-B768-D4A6F7CE568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6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KuCE2D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3D6DABB5-1FC3-4E21-AC84-4685B03C9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3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5790B5-250E-45E6-A05D-C3D1D459B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8158C4B-1BFE-4F6D-B2C1-0066FA119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45" name="Rounded Rectangle 17">
              <a:extLst>
                <a:ext uri="{FF2B5EF4-FFF2-40B4-BE49-F238E27FC236}">
                  <a16:creationId xmlns:a16="http://schemas.microsoft.com/office/drawing/2014/main" id="{4A8E3562-03A2-4AF3-89BB-B227ED326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D9DF111-5BF8-4312-BECB-94BBCF29E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47" name="Rounded Rectangle 20">
              <a:extLst>
                <a:ext uri="{FF2B5EF4-FFF2-40B4-BE49-F238E27FC236}">
                  <a16:creationId xmlns:a16="http://schemas.microsoft.com/office/drawing/2014/main" id="{9EEB3A31-82B4-41D6-BEAB-3CC49BBC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28C66B30-E9F1-40DD-A809-6A1282E23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AU"/>
              <a:t>INFO1112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buNone/>
            </a:pPr>
            <a:r>
              <a:rPr lang="en-AU"/>
              <a:t>Week 12</a:t>
            </a:r>
            <a:br>
              <a:rPr lang="en-AU"/>
            </a:br>
            <a:endParaRPr lang="en-AU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319AF2-886A-4C5D-B34C-17FCB0267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Lab 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t>Jump onto Canvas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t> Modules – under Week </a:t>
                </a:r>
                <a:r>
                  <a:rPr lang="en-AU"/>
                  <a:t>12</a:t>
                </a:r>
                <a:r>
                  <a:t> you will find today’s lab sheet</a:t>
                </a:r>
              </a:p>
              <a:p>
                <a:pPr lvl="0"/>
                <a:r>
                  <a:rPr lang="en-AU"/>
                  <a:t>Today, we will mostly work through the lab content together.</a:t>
                </a:r>
              </a:p>
              <a:p>
                <a:pPr lvl="0"/>
                <a:r>
                  <a:rPr b="1"/>
                  <a:t>Have fun!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5E52-2D7C-71A5-AB00-C909FD50B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</p:txBody>
      </p:sp>
      <p:pic>
        <p:nvPicPr>
          <p:cNvPr id="5" name="Content Placeholder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56CB4497-13C6-23B1-009A-58E4E3FE6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8916" y="2742692"/>
            <a:ext cx="2971800" cy="29718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008A3F-9044-DA66-2286-F6DF60207644}"/>
              </a:ext>
            </a:extLst>
          </p:cNvPr>
          <p:cNvSpPr txBox="1"/>
          <p:nvPr/>
        </p:nvSpPr>
        <p:spPr>
          <a:xfrm>
            <a:off x="3035808" y="3247382"/>
            <a:ext cx="6120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u="none" strike="noStrike" dirty="0">
                <a:effectLst/>
                <a:latin typeface="Open Sans" panose="020F0502020204030204" pitchFamily="34" charset="0"/>
                <a:hlinkClick r:id="rId3"/>
              </a:rPr>
              <a:t>https://bit.ly/3KuCE2D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22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2609-4D94-65AC-9EDE-0F1996B4B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Quiz Practice</a:t>
            </a:r>
          </a:p>
        </p:txBody>
      </p:sp>
    </p:spTree>
    <p:extLst>
      <p:ext uri="{BB962C8B-B14F-4D97-AF65-F5344CB8AC3E}">
        <p14:creationId xmlns:p14="http://schemas.microsoft.com/office/powerpoint/2010/main" val="3901570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5594B-937C-86CE-58A7-6074B3C7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1 and 2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69DF8-CF06-2DE0-0B59-F5D9F3F06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76982"/>
            <a:ext cx="9524998" cy="369521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1800" dirty="0"/>
              <a:t>Write 78 as an 8 bit number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800" dirty="0"/>
              <a:t>Regarding ASCII text encoding:</a:t>
            </a:r>
          </a:p>
          <a:p>
            <a:pPr marL="987552" lvl="1" indent="-457200">
              <a:buFont typeface="+mj-lt"/>
              <a:buAutoNum type="alphaLcParenR"/>
            </a:pPr>
            <a:r>
              <a:rPr lang="en-AU" sz="1800" dirty="0"/>
              <a:t>what characteristics might be strengths and limitations?</a:t>
            </a:r>
          </a:p>
          <a:p>
            <a:pPr marL="987552" lvl="1" indent="-457200">
              <a:buFont typeface="+mj-lt"/>
              <a:buAutoNum type="alphaLcParenR"/>
            </a:pPr>
            <a:r>
              <a:rPr lang="en-AU" sz="1800" dirty="0"/>
              <a:t>name an alternate encoding used for non-English text.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800" dirty="0"/>
              <a:t>What component of the operating system is used for interfacing with hardware and software?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800" dirty="0"/>
              <a:t>Write a shell script to cut the second and third column of a file, and append this to a file called </a:t>
            </a:r>
            <a:r>
              <a:rPr lang="en-AU" sz="1800" dirty="0" err="1">
                <a:latin typeface="Courier" pitchFamily="2" charset="0"/>
              </a:rPr>
              <a:t>recents.log</a:t>
            </a:r>
            <a:r>
              <a:rPr lang="en-AU" sz="18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800" dirty="0"/>
              <a:t>The following output is obtained by running </a:t>
            </a:r>
            <a:r>
              <a:rPr lang="en-AU" sz="1800" dirty="0">
                <a:latin typeface="Courier" pitchFamily="2" charset="0"/>
              </a:rPr>
              <a:t>ls -l</a:t>
            </a:r>
            <a:r>
              <a:rPr lang="en-AU" sz="1800" dirty="0"/>
              <a:t> in the current working directory</a:t>
            </a:r>
          </a:p>
          <a:p>
            <a:pPr marL="530352" lvl="1" indent="0">
              <a:buNone/>
            </a:pPr>
            <a:r>
              <a:rPr lang="en-AU" sz="1600" b="0" i="0" u="none" strike="noStrike" dirty="0">
                <a:solidFill>
                  <a:srgbClr val="000000"/>
                </a:solidFill>
                <a:effectLst/>
                <a:latin typeface="Courier" pitchFamily="2" charset="0"/>
              </a:rPr>
              <a:t>total 1</a:t>
            </a:r>
          </a:p>
          <a:p>
            <a:pPr marL="530352" lvl="1" indent="0">
              <a:buNone/>
            </a:pPr>
            <a:r>
              <a:rPr lang="en-AU" sz="1600" b="0" i="0" u="none" strike="noStrike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" pitchFamily="2" charset="0"/>
              </a:rPr>
              <a:t>drwxr</a:t>
            </a:r>
            <a:r>
              <a:rPr lang="en-AU" sz="16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" pitchFamily="2" charset="0"/>
              </a:rPr>
              <a:t>-</a:t>
            </a:r>
            <a:r>
              <a:rPr lang="en-AU" sz="1600" b="0" i="0" u="none" strike="noStrike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" pitchFamily="2" charset="0"/>
              </a:rPr>
              <a:t>xr</a:t>
            </a:r>
            <a:r>
              <a:rPr lang="en-AU" sz="16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" pitchFamily="2" charset="0"/>
              </a:rPr>
              <a:t>-x</a:t>
            </a:r>
            <a:r>
              <a:rPr lang="en-AU" sz="1600" b="0" i="0" u="none" strike="noStrike" dirty="0">
                <a:solidFill>
                  <a:srgbClr val="000000"/>
                </a:solidFill>
                <a:effectLst/>
                <a:latin typeface="Courier" pitchFamily="2" charset="0"/>
              </a:rPr>
              <a:t>  3 jane  wheel   96 10 Aug 10:05 Uni</a:t>
            </a:r>
          </a:p>
          <a:p>
            <a:pPr marL="530352" lvl="1" indent="0">
              <a:buNone/>
            </a:pPr>
            <a:r>
              <a:rPr lang="en-AU" sz="1600" dirty="0">
                <a:solidFill>
                  <a:srgbClr val="000000"/>
                </a:solidFill>
              </a:rPr>
              <a:t>What information does the highlighted column represent?</a:t>
            </a:r>
          </a:p>
        </p:txBody>
      </p:sp>
    </p:spTree>
    <p:extLst>
      <p:ext uri="{BB962C8B-B14F-4D97-AF65-F5344CB8AC3E}">
        <p14:creationId xmlns:p14="http://schemas.microsoft.com/office/powerpoint/2010/main" val="3972059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5594B-937C-86CE-58A7-6074B3C7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Week 3 and 4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69DF8-CF06-2DE0-0B59-F5D9F3F06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87561"/>
            <a:ext cx="4331110" cy="3684639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1800" dirty="0"/>
              <a:t>The following Python script is run:</a:t>
            </a:r>
          </a:p>
          <a:p>
            <a:pPr marL="530352" lvl="1" indent="0">
              <a:buNone/>
            </a:pPr>
            <a:r>
              <a:rPr lang="en-AU" sz="1400" dirty="0">
                <a:latin typeface="Courier" pitchFamily="2" charset="0"/>
              </a:rPr>
              <a:t>import </a:t>
            </a:r>
            <a:r>
              <a:rPr lang="en-AU" sz="1400" dirty="0" err="1">
                <a:latin typeface="Courier" pitchFamily="2" charset="0"/>
              </a:rPr>
              <a:t>os</a:t>
            </a:r>
            <a:endParaRPr lang="en-AU" sz="1400" dirty="0">
              <a:latin typeface="Courier" pitchFamily="2" charset="0"/>
            </a:endParaRPr>
          </a:p>
          <a:p>
            <a:pPr marL="530352" lvl="1" indent="0">
              <a:buNone/>
            </a:pPr>
            <a:r>
              <a:rPr lang="en-AU" sz="1400" dirty="0">
                <a:latin typeface="Courier" pitchFamily="2" charset="0"/>
              </a:rPr>
              <a:t>import sys</a:t>
            </a:r>
          </a:p>
          <a:p>
            <a:pPr marL="530352" lvl="1" indent="0">
              <a:buNone/>
            </a:pPr>
            <a:endParaRPr lang="en-AU" sz="1400" dirty="0">
              <a:latin typeface="Courier" pitchFamily="2" charset="0"/>
            </a:endParaRPr>
          </a:p>
          <a:p>
            <a:pPr marL="530352" lvl="1" indent="0">
              <a:buNone/>
            </a:pPr>
            <a:r>
              <a:rPr lang="en-AU" sz="1400" dirty="0" err="1">
                <a:latin typeface="Courier" pitchFamily="2" charset="0"/>
              </a:rPr>
              <a:t>pid</a:t>
            </a:r>
            <a:r>
              <a:rPr lang="en-AU" sz="1400" dirty="0">
                <a:latin typeface="Courier" pitchFamily="2" charset="0"/>
              </a:rPr>
              <a:t> = </a:t>
            </a:r>
            <a:r>
              <a:rPr lang="en-AU" sz="1400" dirty="0" err="1">
                <a:latin typeface="Courier" pitchFamily="2" charset="0"/>
              </a:rPr>
              <a:t>os.fork</a:t>
            </a:r>
            <a:r>
              <a:rPr lang="en-AU" sz="1400" dirty="0">
                <a:latin typeface="Courier" pitchFamily="2" charset="0"/>
              </a:rPr>
              <a:t>()</a:t>
            </a:r>
          </a:p>
          <a:p>
            <a:pPr marL="530352" lvl="1" indent="0">
              <a:buNone/>
            </a:pPr>
            <a:r>
              <a:rPr lang="en-AU" sz="1400" dirty="0">
                <a:latin typeface="Courier" pitchFamily="2" charset="0"/>
              </a:rPr>
              <a:t>if </a:t>
            </a:r>
            <a:r>
              <a:rPr lang="en-AU" sz="1400" dirty="0" err="1">
                <a:latin typeface="Courier" pitchFamily="2" charset="0"/>
              </a:rPr>
              <a:t>pid</a:t>
            </a:r>
            <a:r>
              <a:rPr lang="en-AU" sz="1400" dirty="0">
                <a:latin typeface="Courier" pitchFamily="2" charset="0"/>
              </a:rPr>
              <a:t> == 0:</a:t>
            </a:r>
          </a:p>
          <a:p>
            <a:pPr marL="530352" lvl="1" indent="0">
              <a:buNone/>
            </a:pPr>
            <a:r>
              <a:rPr lang="en-AU" sz="1400" dirty="0">
                <a:latin typeface="Courier" pitchFamily="2" charset="0"/>
              </a:rPr>
              <a:t>    print(“Fork successful!”)</a:t>
            </a:r>
          </a:p>
          <a:p>
            <a:pPr marL="530352" lvl="1" indent="0">
              <a:buNone/>
            </a:pPr>
            <a:r>
              <a:rPr lang="en-AU" sz="1400" dirty="0">
                <a:latin typeface="Courier" pitchFamily="2" charset="0"/>
              </a:rPr>
              <a:t>    </a:t>
            </a:r>
            <a:r>
              <a:rPr lang="en-AU" sz="1400" dirty="0" err="1">
                <a:latin typeface="Courier" pitchFamily="2" charset="0"/>
              </a:rPr>
              <a:t>sys.exit</a:t>
            </a:r>
            <a:r>
              <a:rPr lang="en-AU" sz="1400" dirty="0">
                <a:latin typeface="Courier" pitchFamily="2" charset="0"/>
              </a:rPr>
              <a:t>(0)</a:t>
            </a:r>
          </a:p>
          <a:p>
            <a:pPr marL="530352" lvl="1" indent="0">
              <a:buNone/>
            </a:pPr>
            <a:r>
              <a:rPr lang="en-AU" sz="1400" dirty="0">
                <a:latin typeface="Courier" pitchFamily="2" charset="0"/>
              </a:rPr>
              <a:t>else:</a:t>
            </a:r>
          </a:p>
          <a:p>
            <a:pPr marL="530352" lvl="1" indent="0">
              <a:buNone/>
            </a:pPr>
            <a:r>
              <a:rPr lang="en-AU" sz="1400" dirty="0">
                <a:latin typeface="Courier" pitchFamily="2" charset="0"/>
              </a:rPr>
              <a:t>    print(”Done!”)</a:t>
            </a:r>
          </a:p>
          <a:p>
            <a:pPr marL="530352" lvl="1" indent="0">
              <a:buNone/>
            </a:pPr>
            <a:r>
              <a:rPr lang="en-AU" sz="1400" dirty="0">
                <a:latin typeface="Courier" pitchFamily="2" charset="0"/>
              </a:rPr>
              <a:t>    </a:t>
            </a:r>
            <a:r>
              <a:rPr lang="en-AU" sz="1400" dirty="0" err="1">
                <a:latin typeface="Courier" pitchFamily="2" charset="0"/>
              </a:rPr>
              <a:t>sys.exit</a:t>
            </a:r>
            <a:r>
              <a:rPr lang="en-AU" sz="1400" dirty="0">
                <a:latin typeface="Courier" pitchFamily="2" charset="0"/>
              </a:rPr>
              <a:t>(0)</a:t>
            </a:r>
          </a:p>
          <a:p>
            <a:pPr marL="530352" lvl="1" indent="0">
              <a:buNone/>
            </a:pPr>
            <a:endParaRPr lang="en-AU" sz="1400" dirty="0">
              <a:latin typeface="Courier" pitchFamily="2" charset="0"/>
            </a:endParaRPr>
          </a:p>
          <a:p>
            <a:pPr marL="873252" lvl="1" indent="-342900">
              <a:buFont typeface="+mj-lt"/>
              <a:buAutoNum type="alphaLcParenR"/>
            </a:pPr>
            <a:r>
              <a:rPr lang="en-AU" sz="1800" dirty="0"/>
              <a:t>What is printed by the parent and child process?</a:t>
            </a:r>
          </a:p>
          <a:p>
            <a:pPr marL="873252" lvl="1" indent="-342900">
              <a:buFont typeface="+mj-lt"/>
              <a:buAutoNum type="alphaLcParenR"/>
            </a:pPr>
            <a:r>
              <a:rPr lang="en-AU" sz="1800" dirty="0"/>
              <a:t>Does this create a zombie process? Justify your reasoning.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319E39-E5DC-7B6E-6E0A-3E0383B224EB}"/>
              </a:ext>
            </a:extLst>
          </p:cNvPr>
          <p:cNvSpPr txBox="1">
            <a:spLocks/>
          </p:cNvSpPr>
          <p:nvPr/>
        </p:nvSpPr>
        <p:spPr>
          <a:xfrm>
            <a:off x="6096000" y="2487561"/>
            <a:ext cx="4507523" cy="3684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AU" sz="1800" dirty="0"/>
              <a:t>What does the </a:t>
            </a:r>
            <a:r>
              <a:rPr lang="en-AU" sz="1800" dirty="0">
                <a:latin typeface="Courier" pitchFamily="2" charset="0"/>
              </a:rPr>
              <a:t>/proc</a:t>
            </a:r>
            <a:r>
              <a:rPr lang="en-AU" sz="1800" dirty="0"/>
              <a:t> folder contain on a Linux system? How do its contents differ from other parts of the file system?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AU" sz="1800" dirty="0"/>
              <a:t>Write a shell script which compares whether </a:t>
            </a:r>
            <a:r>
              <a:rPr lang="en-AU" sz="1800" dirty="0">
                <a:latin typeface="Courier" pitchFamily="2" charset="0"/>
              </a:rPr>
              <a:t>file1.txt</a:t>
            </a:r>
            <a:r>
              <a:rPr lang="en-AU" sz="1800" dirty="0"/>
              <a:t>, </a:t>
            </a:r>
            <a:r>
              <a:rPr lang="en-AU" sz="1800" dirty="0">
                <a:latin typeface="Courier" pitchFamily="2" charset="0"/>
              </a:rPr>
              <a:t>file2.txt</a:t>
            </a:r>
            <a:r>
              <a:rPr lang="en-AU" sz="1800" dirty="0"/>
              <a:t> and </a:t>
            </a:r>
            <a:r>
              <a:rPr lang="en-AU" sz="1800" dirty="0">
                <a:latin typeface="Courier" pitchFamily="2" charset="0"/>
              </a:rPr>
              <a:t>file3.txt</a:t>
            </a:r>
            <a:r>
              <a:rPr lang="en-AU" sz="1800" dirty="0"/>
              <a:t> contain any differences.</a:t>
            </a:r>
          </a:p>
          <a:p>
            <a:pPr lvl="1"/>
            <a:r>
              <a:rPr lang="en-AU" sz="1800" dirty="0"/>
              <a:t>If there are no differences, output “No differences”</a:t>
            </a:r>
          </a:p>
          <a:p>
            <a:pPr lvl="1"/>
            <a:r>
              <a:rPr lang="en-AU" sz="1800" dirty="0"/>
              <a:t>If all files differ, output “All files differ”</a:t>
            </a:r>
          </a:p>
          <a:p>
            <a:pPr lvl="1"/>
            <a:r>
              <a:rPr lang="en-AU" sz="1800" dirty="0"/>
              <a:t>Otherwise, output the files which had differed</a:t>
            </a:r>
          </a:p>
        </p:txBody>
      </p:sp>
    </p:spTree>
    <p:extLst>
      <p:ext uri="{BB962C8B-B14F-4D97-AF65-F5344CB8AC3E}">
        <p14:creationId xmlns:p14="http://schemas.microsoft.com/office/powerpoint/2010/main" val="3150757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5594B-937C-86CE-58A7-6074B3C7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Week 5 and 6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69DF8-CF06-2DE0-0B59-F5D9F3F06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915858"/>
            <a:ext cx="9601200" cy="33122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1800" dirty="0"/>
              <a:t>Mitchell had been digging around in the garage and found some old CDs which belonged to his parents. The software was designed to run on older Mac OS X computers with a PowerPC processor. Mitchell wants to try this software out on his MacBook with an Intel x86-64 processor.</a:t>
            </a:r>
          </a:p>
          <a:p>
            <a:pPr marL="987552" lvl="1" indent="-457200">
              <a:buFont typeface="+mj-lt"/>
              <a:buAutoNum type="alphaLcParenR"/>
            </a:pPr>
            <a:r>
              <a:rPr lang="en-AU" sz="1800" dirty="0"/>
              <a:t>Should Mitchell use an emulator or a virtual machine for this? Justify your reasoning.</a:t>
            </a:r>
          </a:p>
          <a:p>
            <a:pPr marL="987552" lvl="1" indent="-457200">
              <a:buFont typeface="+mj-lt"/>
              <a:buAutoNum type="alphaLcParenR"/>
            </a:pPr>
            <a:r>
              <a:rPr lang="en-AU" sz="1800" dirty="0"/>
              <a:t>Could a container solution work in this case? Why/why not?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800" dirty="0"/>
              <a:t>What is the main functionality of the IP protocol, and at what layer does it sit at on the Internet Protocol (TCP/IP) Suite?</a:t>
            </a:r>
          </a:p>
        </p:txBody>
      </p:sp>
    </p:spTree>
    <p:extLst>
      <p:ext uri="{BB962C8B-B14F-4D97-AF65-F5344CB8AC3E}">
        <p14:creationId xmlns:p14="http://schemas.microsoft.com/office/powerpoint/2010/main" val="2922074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4879-1832-DAFD-2A62-93AEA53AF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Week 7 and 8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051B0-5A39-BF2D-153B-3E4680B28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6314" y="2477459"/>
            <a:ext cx="9601196" cy="3716077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1800" dirty="0"/>
              <a:t>The </a:t>
            </a:r>
            <a:r>
              <a:rPr lang="en-AU" sz="1800" dirty="0">
                <a:latin typeface="Courier" pitchFamily="2" charset="0"/>
              </a:rPr>
              <a:t>ping</a:t>
            </a:r>
            <a:r>
              <a:rPr lang="en-AU" sz="1800" dirty="0"/>
              <a:t> command is used to test a connection over the network from a computer</a:t>
            </a:r>
          </a:p>
          <a:p>
            <a:pPr marL="987552" lvl="1" indent="-457200">
              <a:buFont typeface="+mj-lt"/>
              <a:buAutoNum type="alphaLcParenR"/>
            </a:pPr>
            <a:r>
              <a:rPr lang="en-AU" sz="1800" dirty="0"/>
              <a:t>What protocol does the </a:t>
            </a:r>
            <a:r>
              <a:rPr lang="en-AU" sz="1800" dirty="0">
                <a:latin typeface="Courier" pitchFamily="2" charset="0"/>
              </a:rPr>
              <a:t>ping</a:t>
            </a:r>
            <a:r>
              <a:rPr lang="en-AU" sz="1800" dirty="0"/>
              <a:t> command use, and what are its properties?</a:t>
            </a:r>
          </a:p>
          <a:p>
            <a:pPr marL="987552" lvl="1" indent="-457200">
              <a:buFont typeface="+mj-lt"/>
              <a:buAutoNum type="alphaLcParenR"/>
            </a:pPr>
            <a:r>
              <a:rPr lang="en-AU" sz="1800" dirty="0"/>
              <a:t>Nara is trying to ping </a:t>
            </a:r>
            <a:r>
              <a:rPr lang="en-AU" sz="1800" dirty="0">
                <a:hlinkClick r:id="rId2"/>
              </a:rPr>
              <a:t>www.google.com</a:t>
            </a:r>
            <a:r>
              <a:rPr lang="en-AU" sz="1800" dirty="0"/>
              <a:t> from the University network, but for some reason, the command outputs “Time to live exceeded”. What property/flag can Nara try and use to fix this?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800" dirty="0"/>
              <a:t>A computer on a private IP address 192.168.0.8 is trying to send a message a data server at public IP address 234.581.0.2, and also receive a response.</a:t>
            </a:r>
          </a:p>
          <a:p>
            <a:pPr marL="987552" lvl="1" indent="-457200">
              <a:buFont typeface="+mj-lt"/>
              <a:buAutoNum type="alphaLcParenR"/>
            </a:pPr>
            <a:r>
              <a:rPr lang="en-AU" sz="1800" dirty="0"/>
              <a:t>The LAN has a maximum of 256 local assignable addresses. Name a technique that can be used to determine if an IP in this LAN is private or public.</a:t>
            </a:r>
          </a:p>
          <a:p>
            <a:pPr marL="987552" lvl="1" indent="-457200">
              <a:buFont typeface="+mj-lt"/>
              <a:buAutoNum type="alphaLcParenR"/>
            </a:pPr>
            <a:r>
              <a:rPr lang="en-AU" sz="1800" dirty="0"/>
              <a:t>What process needs to occur to the private IP address so that it can receive communication from the server?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800" dirty="0"/>
              <a:t>A computer sends a request to the DNS server to resolve the domain name </a:t>
            </a:r>
            <a:r>
              <a:rPr lang="en-AU" sz="1800" dirty="0" err="1"/>
              <a:t>canvas.sydney.edu.au</a:t>
            </a:r>
            <a:r>
              <a:rPr lang="en-AU" sz="1800" dirty="0"/>
              <a:t>. Name all servers which might be contacted to resolve this name.</a:t>
            </a:r>
          </a:p>
        </p:txBody>
      </p:sp>
    </p:spTree>
    <p:extLst>
      <p:ext uri="{BB962C8B-B14F-4D97-AF65-F5344CB8AC3E}">
        <p14:creationId xmlns:p14="http://schemas.microsoft.com/office/powerpoint/2010/main" val="760347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0788-8DB4-0FB2-FB4F-655EBDF0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Week 9 and 10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1BE4B-471B-5746-99F1-85707BAFD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368" y="2650289"/>
            <a:ext cx="9601200" cy="3518863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1800" dirty="0"/>
              <a:t>Alice wants to send Bob a message over the Internet that should remain private.</a:t>
            </a:r>
          </a:p>
          <a:p>
            <a:pPr marL="987552" lvl="1" indent="-457200">
              <a:buFont typeface="+mj-lt"/>
              <a:buAutoNum type="alphaLcParenR"/>
            </a:pPr>
            <a:r>
              <a:rPr lang="en-AU" sz="1800" dirty="0"/>
              <a:t>Say that both Alice and Bob have a shared-secret key for encryption/decryption. Name the type of encryption used, and describe the process of sending messages to each other.</a:t>
            </a:r>
          </a:p>
          <a:p>
            <a:pPr marL="987552" lvl="1" indent="-457200">
              <a:buFont typeface="+mj-lt"/>
              <a:buAutoNum type="alphaLcParenR"/>
            </a:pPr>
            <a:r>
              <a:rPr lang="en-AU" sz="1800" dirty="0"/>
              <a:t>Uh oh, Bob has accidentally send the shared-secret key to a colleague by mistake! Alice generates a new key to use.</a:t>
            </a:r>
          </a:p>
          <a:p>
            <a:pPr marL="1444752" lvl="2" indent="-457200">
              <a:buFont typeface="+mj-lt"/>
              <a:buAutoNum type="romanLcPeriod"/>
            </a:pPr>
            <a:r>
              <a:rPr lang="en-AU" sz="1600" dirty="0"/>
              <a:t>How can this key be sent confidentially to Bob to allow them to use the same encryption method described in part a)?</a:t>
            </a:r>
          </a:p>
          <a:p>
            <a:pPr marL="1444752" lvl="2" indent="-457200">
              <a:buFont typeface="+mj-lt"/>
              <a:buAutoNum type="romanLcPeriod"/>
            </a:pPr>
            <a:r>
              <a:rPr lang="en-AU" sz="1600" dirty="0"/>
              <a:t>Describe the process of signing a message. How might this help ensure authenticity when Alice sends Bob her new key?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800" dirty="0"/>
              <a:t>Write a Python program that acts as a TCP server. The server will accept requests from clients, one-by-one, and process each in order:</a:t>
            </a:r>
          </a:p>
          <a:p>
            <a:pPr lvl="1"/>
            <a:r>
              <a:rPr lang="en-AU" sz="1800" dirty="0"/>
              <a:t>If the client sends “date”, send the current date.</a:t>
            </a:r>
          </a:p>
          <a:p>
            <a:pPr lvl="1"/>
            <a:r>
              <a:rPr lang="en-AU" sz="1800" dirty="0"/>
              <a:t>If the client sends “time”, send the current time.</a:t>
            </a:r>
          </a:p>
          <a:p>
            <a:pPr lvl="1"/>
            <a:r>
              <a:rPr lang="en-AU" sz="1800" dirty="0"/>
              <a:t>Otherwise, do nothing and disconnect the client.</a:t>
            </a:r>
          </a:p>
        </p:txBody>
      </p:sp>
    </p:spTree>
    <p:extLst>
      <p:ext uri="{BB962C8B-B14F-4D97-AF65-F5344CB8AC3E}">
        <p14:creationId xmlns:p14="http://schemas.microsoft.com/office/powerpoint/2010/main" val="932210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A30A-0A56-F2F5-E3D7-4EA95B7A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Week 11 and 12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C141C-D236-2B99-403C-6A336B220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dirty="0"/>
              <a:t>The X Window System is one implementation of a window server on Unix systems. </a:t>
            </a:r>
          </a:p>
          <a:p>
            <a:pPr marL="987552" lvl="1" indent="-457200">
              <a:buFont typeface="+mj-lt"/>
              <a:buAutoNum type="alphaLcParenR"/>
            </a:pPr>
            <a:r>
              <a:rPr lang="en-AU" dirty="0"/>
              <a:t>Describe the general architecture of the X Window System: how are windows rendered on the screen, and are displayed and interacted with?</a:t>
            </a:r>
          </a:p>
          <a:p>
            <a:pPr marL="987552" lvl="1" indent="-457200">
              <a:buFont typeface="+mj-lt"/>
              <a:buAutoNum type="alphaLcParenR"/>
            </a:pPr>
            <a:r>
              <a:rPr lang="en-AU" dirty="0"/>
              <a:t>What network model does the X Window System resemble?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The Android operating system has a Linux kernel as its base, and has a similar architecture to a Linux PC. What is a key component which differs in how a user interacts with Android compared to a Linux desktop, and how do manufacturers account for this?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Outline some of the similarities and differences between utilising XML and JSON to send data over the Internet through an API.</a:t>
            </a:r>
          </a:p>
        </p:txBody>
      </p:sp>
    </p:spTree>
    <p:extLst>
      <p:ext uri="{BB962C8B-B14F-4D97-AF65-F5344CB8AC3E}">
        <p14:creationId xmlns:p14="http://schemas.microsoft.com/office/powerpoint/2010/main" val="342636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982A-48C1-A271-928F-B02EC372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262626"/>
                </a:solidFill>
              </a:rPr>
              <a:t>Homework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4E2CD-05A0-BD31-954C-1313238A3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r>
              <a:rPr lang="en-AU" b="1" dirty="0">
                <a:solidFill>
                  <a:srgbClr val="262626"/>
                </a:solidFill>
              </a:rPr>
              <a:t>Homework 6</a:t>
            </a:r>
            <a:r>
              <a:rPr lang="en-AU" dirty="0">
                <a:solidFill>
                  <a:srgbClr val="262626"/>
                </a:solidFill>
              </a:rPr>
              <a:t> – due </a:t>
            </a:r>
            <a:r>
              <a:rPr lang="en-AU" b="1" dirty="0">
                <a:solidFill>
                  <a:srgbClr val="262626"/>
                </a:solidFill>
              </a:rPr>
              <a:t>29</a:t>
            </a:r>
            <a:r>
              <a:rPr lang="en-AU" b="1" baseline="30000" dirty="0">
                <a:solidFill>
                  <a:srgbClr val="262626"/>
                </a:solidFill>
              </a:rPr>
              <a:t>th</a:t>
            </a:r>
            <a:r>
              <a:rPr lang="en-AU" b="1" dirty="0">
                <a:solidFill>
                  <a:srgbClr val="262626"/>
                </a:solidFill>
              </a:rPr>
              <a:t> October, 23:59:00 (this Sunday)</a:t>
            </a:r>
          </a:p>
          <a:p>
            <a:pPr lvl="1"/>
            <a:r>
              <a:rPr lang="en-AU" dirty="0">
                <a:solidFill>
                  <a:srgbClr val="262626"/>
                </a:solidFill>
              </a:rPr>
              <a:t>No interview for this homework</a:t>
            </a:r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ABF383EC-0A56-88B3-D2AB-D1A490B24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5026" y="2757636"/>
            <a:ext cx="2739728" cy="2739728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517148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Brief summary of this week’s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5F01BD1-E3CB-4562-A77C-00A3ED246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2030E9-8BC2-4840-8C6B-991B68C51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51493CA-1EAE-4C5B-9C46-8437DD51C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1B01891-F01D-4D0D-A631-E29F0EA8E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8B1DE3F-E4E6-4E5E-9213-CB6C7AA92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AFE6BB3-9290-46EA-8067-AA9277C70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0E58DA-33D3-AA2A-4174-0E7527BA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262626"/>
                </a:solidFill>
              </a:rPr>
              <a:t>What are microservices?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325209-1BB3-4A1C-97C2-17DCDC165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loud Computing">
            <a:extLst>
              <a:ext uri="{FF2B5EF4-FFF2-40B4-BE49-F238E27FC236}">
                <a16:creationId xmlns:a16="http://schemas.microsoft.com/office/drawing/2014/main" id="{D5506D69-29DA-FBED-620F-B260D8A97F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2683" y="2122701"/>
            <a:ext cx="2433793" cy="243379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3EE5F5-AF73-46E3-90B6-27EEFDAC3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6508" y="2400639"/>
            <a:ext cx="6270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6AB8-34CC-9556-03DD-0480CB1B7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482" y="2556932"/>
            <a:ext cx="6260114" cy="3318936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262626"/>
                </a:solidFill>
              </a:rPr>
              <a:t>Lightweight services accessible via the Internet</a:t>
            </a:r>
          </a:p>
          <a:p>
            <a:r>
              <a:rPr lang="en-AU" dirty="0">
                <a:solidFill>
                  <a:srgbClr val="262626"/>
                </a:solidFill>
              </a:rPr>
              <a:t>Provide an API to communicate via a protocol</a:t>
            </a:r>
          </a:p>
          <a:p>
            <a:pPr lvl="1"/>
            <a:r>
              <a:rPr lang="en-AU" dirty="0">
                <a:solidFill>
                  <a:srgbClr val="262626"/>
                </a:solidFill>
              </a:rPr>
              <a:t>Can be an existing protocol</a:t>
            </a:r>
          </a:p>
          <a:p>
            <a:pPr lvl="1"/>
            <a:r>
              <a:rPr lang="en-AU" dirty="0">
                <a:solidFill>
                  <a:srgbClr val="262626"/>
                </a:solidFill>
              </a:rPr>
              <a:t>Can be its own custom application-layer protocol as an extension to the protocol stack</a:t>
            </a:r>
          </a:p>
        </p:txBody>
      </p:sp>
    </p:spTree>
    <p:extLst>
      <p:ext uri="{BB962C8B-B14F-4D97-AF65-F5344CB8AC3E}">
        <p14:creationId xmlns:p14="http://schemas.microsoft.com/office/powerpoint/2010/main" val="405848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BFD00-3F5B-9B36-1580-AEE3BA27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What about APIs?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8948F-5A8C-8AC7-223E-5DB1A3C81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API stands for </a:t>
            </a:r>
            <a:r>
              <a:rPr lang="en-AU" b="1" dirty="0"/>
              <a:t>Application Programming Interface</a:t>
            </a:r>
            <a:endParaRPr lang="en-AU" dirty="0"/>
          </a:p>
          <a:p>
            <a:r>
              <a:rPr lang="en-AU" dirty="0"/>
              <a:t>Refers to a standardised structure and methodology for 2 programs to communicate with each other</a:t>
            </a:r>
          </a:p>
          <a:p>
            <a:pPr lvl="1"/>
            <a:r>
              <a:rPr lang="en-AU" dirty="0"/>
              <a:t>Can standardise communication, e.g. if a client sends some specific data, the server responds with data in a specific format</a:t>
            </a:r>
          </a:p>
          <a:p>
            <a:r>
              <a:rPr lang="en-AU" dirty="0"/>
              <a:t>Primarily used to send and receive data over the Internet whilst hiding the details of how that data is implemented</a:t>
            </a:r>
          </a:p>
          <a:p>
            <a:r>
              <a:rPr lang="en-AU" dirty="0"/>
              <a:t>Can be thought of as “function calls”, with their own parameters and return results</a:t>
            </a:r>
          </a:p>
        </p:txBody>
      </p:sp>
    </p:spTree>
    <p:extLst>
      <p:ext uri="{BB962C8B-B14F-4D97-AF65-F5344CB8AC3E}">
        <p14:creationId xmlns:p14="http://schemas.microsoft.com/office/powerpoint/2010/main" val="423308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A6C90-1E62-8C79-23D3-07DF8FFB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AU" sz="3100" dirty="0">
                <a:solidFill>
                  <a:srgbClr val="FFFFFF"/>
                </a:solidFill>
              </a:rPr>
              <a:t>Implementation of APIs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FBEF59D-688A-709E-BDC4-52A774602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3" y="-222422"/>
            <a:ext cx="6576403" cy="674679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Diversity of APIs means there are a variety of implementations</a:t>
            </a:r>
          </a:p>
          <a:p>
            <a:pPr>
              <a:lnSpc>
                <a:spcPct val="90000"/>
              </a:lnSpc>
            </a:pPr>
            <a:r>
              <a:rPr lang="en-AU" sz="1800" dirty="0"/>
              <a:t>A common method of using APIs is for a client to package some parameters for a server to obtain some data, with the server responding with the requested data</a:t>
            </a:r>
          </a:p>
          <a:p>
            <a:pPr>
              <a:lnSpc>
                <a:spcPct val="90000"/>
              </a:lnSpc>
            </a:pPr>
            <a:r>
              <a:rPr lang="en-AU" sz="1800" b="1" dirty="0"/>
              <a:t>Web protocols</a:t>
            </a:r>
            <a:r>
              <a:rPr lang="en-AU" sz="1800" dirty="0"/>
              <a:t> are commonly used for sending/receiving data over APIs</a:t>
            </a:r>
          </a:p>
          <a:p>
            <a:pPr lvl="1">
              <a:lnSpc>
                <a:spcPct val="90000"/>
              </a:lnSpc>
            </a:pPr>
            <a:r>
              <a:rPr lang="en-AU" sz="1800" dirty="0"/>
              <a:t>Rather than standard </a:t>
            </a:r>
            <a:r>
              <a:rPr lang="en-AU" sz="1800" dirty="0">
                <a:latin typeface="Courier" pitchFamily="2" charset="0"/>
              </a:rPr>
              <a:t>GET</a:t>
            </a:r>
            <a:r>
              <a:rPr lang="en-AU" sz="1800" dirty="0"/>
              <a:t> requests for a specific web page, a client can send the literal data to communicate with the API implemented by the server, with the server responding with appropriate data as a response</a:t>
            </a:r>
          </a:p>
          <a:p>
            <a:pPr lvl="1">
              <a:lnSpc>
                <a:spcPct val="90000"/>
              </a:lnSpc>
            </a:pPr>
            <a:r>
              <a:rPr lang="en-AU" sz="1800" dirty="0"/>
              <a:t>How is data sent over a web protocol?</a:t>
            </a:r>
          </a:p>
          <a:p>
            <a:pPr lvl="2">
              <a:lnSpc>
                <a:spcPct val="90000"/>
              </a:lnSpc>
            </a:pPr>
            <a:r>
              <a:rPr lang="en-AU" dirty="0"/>
              <a:t>Make parameters part of URL</a:t>
            </a:r>
          </a:p>
          <a:p>
            <a:pPr lvl="2">
              <a:lnSpc>
                <a:spcPct val="90000"/>
              </a:lnSpc>
            </a:pPr>
            <a:r>
              <a:rPr lang="en-AU" dirty="0"/>
              <a:t>Use structured text encoding to represent parameters (by client), and response (by server)</a:t>
            </a:r>
          </a:p>
          <a:p>
            <a:pPr lvl="3">
              <a:lnSpc>
                <a:spcPct val="90000"/>
              </a:lnSpc>
            </a:pPr>
            <a:r>
              <a:rPr lang="en-AU" sz="1800" b="1" dirty="0"/>
              <a:t>XML</a:t>
            </a:r>
            <a:r>
              <a:rPr lang="en-AU" sz="1800" dirty="0"/>
              <a:t> (</a:t>
            </a:r>
            <a:r>
              <a:rPr lang="en-AU" sz="1800" dirty="0" err="1"/>
              <a:t>e</a:t>
            </a:r>
            <a:r>
              <a:rPr lang="en-AU" sz="1800" b="1" dirty="0" err="1"/>
              <a:t>X</a:t>
            </a:r>
            <a:r>
              <a:rPr lang="en-AU" sz="1800" dirty="0" err="1"/>
              <a:t>tendible</a:t>
            </a:r>
            <a:r>
              <a:rPr lang="en-AU" sz="1800" dirty="0"/>
              <a:t> </a:t>
            </a:r>
            <a:r>
              <a:rPr lang="en-AU" sz="1800" b="1" dirty="0"/>
              <a:t>M</a:t>
            </a:r>
            <a:r>
              <a:rPr lang="en-AU" sz="1800" dirty="0"/>
              <a:t>arkup </a:t>
            </a:r>
            <a:r>
              <a:rPr lang="en-AU" sz="1800" b="1" dirty="0"/>
              <a:t>L</a:t>
            </a:r>
            <a:r>
              <a:rPr lang="en-AU" sz="1800" dirty="0"/>
              <a:t>anguage)</a:t>
            </a:r>
          </a:p>
          <a:p>
            <a:pPr lvl="3">
              <a:lnSpc>
                <a:spcPct val="90000"/>
              </a:lnSpc>
            </a:pPr>
            <a:r>
              <a:rPr lang="en-AU" sz="1800" b="1" dirty="0"/>
              <a:t>JSON</a:t>
            </a:r>
            <a:r>
              <a:rPr lang="en-AU" sz="1800" dirty="0"/>
              <a:t> (</a:t>
            </a:r>
            <a:r>
              <a:rPr lang="en-AU" sz="1800" b="1" dirty="0"/>
              <a:t>J</a:t>
            </a:r>
            <a:r>
              <a:rPr lang="en-AU" sz="1800" dirty="0"/>
              <a:t>ava</a:t>
            </a:r>
            <a:r>
              <a:rPr lang="en-AU" sz="1800" b="1" dirty="0"/>
              <a:t>S</a:t>
            </a:r>
            <a:r>
              <a:rPr lang="en-AU" sz="1800" dirty="0"/>
              <a:t>cript </a:t>
            </a:r>
            <a:r>
              <a:rPr lang="en-AU" sz="1800" b="1" dirty="0"/>
              <a:t>O</a:t>
            </a:r>
            <a:r>
              <a:rPr lang="en-AU" sz="1800" dirty="0"/>
              <a:t>bject </a:t>
            </a:r>
            <a:r>
              <a:rPr lang="en-AU" sz="1800" b="1" dirty="0"/>
              <a:t>N</a:t>
            </a:r>
            <a:r>
              <a:rPr lang="en-AU" sz="1800" dirty="0"/>
              <a:t>otation)</a:t>
            </a:r>
            <a:endParaRPr lang="en-AU" sz="1800" b="1" dirty="0"/>
          </a:p>
        </p:txBody>
      </p:sp>
    </p:spTree>
    <p:extLst>
      <p:ext uri="{BB962C8B-B14F-4D97-AF65-F5344CB8AC3E}">
        <p14:creationId xmlns:p14="http://schemas.microsoft.com/office/powerpoint/2010/main" val="366698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322C-8885-C516-B353-217931CE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Examples of sending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1402C-F812-CF3B-402E-4F681FAC3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36371"/>
            <a:ext cx="9601200" cy="4272642"/>
          </a:xfrm>
        </p:spPr>
        <p:txBody>
          <a:bodyPr>
            <a:normAutofit/>
          </a:bodyPr>
          <a:lstStyle/>
          <a:p>
            <a:r>
              <a:rPr lang="en-AU" sz="1800" dirty="0"/>
              <a:t>Parameters in URL:</a:t>
            </a:r>
          </a:p>
          <a:p>
            <a:pPr marL="530352" lvl="1" indent="0">
              <a:buNone/>
            </a:pPr>
            <a:r>
              <a:rPr lang="en-AU" sz="1800" dirty="0">
                <a:latin typeface="Courier" pitchFamily="2" charset="0"/>
              </a:rPr>
              <a:t>https://</a:t>
            </a:r>
            <a:r>
              <a:rPr lang="en-AU" sz="1800" dirty="0" err="1">
                <a:latin typeface="Courier" pitchFamily="2" charset="0"/>
              </a:rPr>
              <a:t>weatherservice.com</a:t>
            </a:r>
            <a:r>
              <a:rPr lang="en-AU" sz="1800" dirty="0">
                <a:latin typeface="Courier" pitchFamily="2" charset="0"/>
              </a:rPr>
              <a:t>/</a:t>
            </a:r>
            <a:r>
              <a:rPr lang="en-AU" sz="1800" dirty="0" err="1">
                <a:latin typeface="Courier" pitchFamily="2" charset="0"/>
              </a:rPr>
              <a:t>forecast?Sydney&amp;Today</a:t>
            </a:r>
            <a:endParaRPr lang="en-AU" sz="1800" dirty="0">
              <a:latin typeface="Courier" pitchFamily="2" charset="0"/>
            </a:endParaRPr>
          </a:p>
          <a:p>
            <a:r>
              <a:rPr lang="en-AU" sz="1800" dirty="0"/>
              <a:t>XML</a:t>
            </a:r>
          </a:p>
          <a:p>
            <a:pPr lvl="1"/>
            <a:r>
              <a:rPr lang="en-AU" sz="1800" dirty="0"/>
              <a:t>Syntax derived from HTML (uses tags)</a:t>
            </a:r>
          </a:p>
          <a:p>
            <a:pPr lvl="1"/>
            <a:r>
              <a:rPr lang="en-AU" sz="1800" dirty="0"/>
              <a:t>No specific structure for tags: defined by implementation</a:t>
            </a:r>
          </a:p>
          <a:p>
            <a:pPr marL="530352" lvl="1" indent="0">
              <a:buNone/>
            </a:pPr>
            <a:r>
              <a:rPr lang="en-AU" sz="1800" dirty="0">
                <a:latin typeface="Courier" pitchFamily="2" charset="0"/>
              </a:rPr>
              <a:t>&lt;person&gt;</a:t>
            </a:r>
          </a:p>
          <a:p>
            <a:pPr marL="530352" lvl="1" indent="0">
              <a:buNone/>
            </a:pPr>
            <a:r>
              <a:rPr lang="en-AU" sz="1800" dirty="0">
                <a:latin typeface="Courier" pitchFamily="2" charset="0"/>
              </a:rPr>
              <a:t>    &lt;name&gt;Frank&lt;/name&gt;</a:t>
            </a:r>
          </a:p>
          <a:p>
            <a:pPr marL="530352" lvl="1" indent="0">
              <a:buNone/>
            </a:pPr>
            <a:r>
              <a:rPr lang="en-AU" sz="1800" dirty="0">
                <a:latin typeface="Courier" pitchFamily="2" charset="0"/>
              </a:rPr>
              <a:t>    &lt;age&gt;30&lt;/age&gt;</a:t>
            </a:r>
          </a:p>
          <a:p>
            <a:pPr marL="530352" lvl="1" indent="0">
              <a:buNone/>
            </a:pPr>
            <a:r>
              <a:rPr lang="en-AU" sz="1800" dirty="0">
                <a:latin typeface="Courier" pitchFamily="2" charset="0"/>
              </a:rPr>
              <a:t>&lt;/person&gt;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C9DBAD-D5F7-8485-6B80-EA5A6BB61B55}"/>
              </a:ext>
            </a:extLst>
          </p:cNvPr>
          <p:cNvCxnSpPr>
            <a:cxnSpLocks/>
          </p:cNvCxnSpPr>
          <p:nvPr/>
        </p:nvCxnSpPr>
        <p:spPr>
          <a:xfrm>
            <a:off x="5722836" y="2536371"/>
            <a:ext cx="522514" cy="4408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FF13A2-903E-8BB3-DA70-6FAB9B95767E}"/>
              </a:ext>
            </a:extLst>
          </p:cNvPr>
          <p:cNvCxnSpPr>
            <a:cxnSpLocks/>
          </p:cNvCxnSpPr>
          <p:nvPr/>
        </p:nvCxnSpPr>
        <p:spPr>
          <a:xfrm flipH="1">
            <a:off x="7208291" y="2645228"/>
            <a:ext cx="304799" cy="3320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DCCCCF-6244-5B09-7357-24D999B2C10B}"/>
              </a:ext>
            </a:extLst>
          </p:cNvPr>
          <p:cNvCxnSpPr>
            <a:cxnSpLocks/>
          </p:cNvCxnSpPr>
          <p:nvPr/>
        </p:nvCxnSpPr>
        <p:spPr>
          <a:xfrm>
            <a:off x="7867524" y="2645228"/>
            <a:ext cx="228600" cy="3320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DF1B09-95BE-2561-80B4-B26F464ACAEE}"/>
              </a:ext>
            </a:extLst>
          </p:cNvPr>
          <p:cNvSpPr txBox="1"/>
          <p:nvPr/>
        </p:nvSpPr>
        <p:spPr>
          <a:xfrm>
            <a:off x="5127172" y="2101333"/>
            <a:ext cx="96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service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E0E158-2EAF-8251-4498-A5C2CEB36274}"/>
              </a:ext>
            </a:extLst>
          </p:cNvPr>
          <p:cNvSpPr txBox="1"/>
          <p:nvPr/>
        </p:nvSpPr>
        <p:spPr>
          <a:xfrm>
            <a:off x="7170963" y="2095496"/>
            <a:ext cx="132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338698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BB98-2FF0-C05A-EF51-4AF3DB688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Examples of sending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D40E9-3C81-7813-1F9B-F59B57DB1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/>
              <a:t>JSON</a:t>
            </a:r>
          </a:p>
          <a:p>
            <a:pPr lvl="1"/>
            <a:r>
              <a:rPr lang="en-AU"/>
              <a:t>Syntax matches syntax used for JavaScript literal objects</a:t>
            </a:r>
          </a:p>
          <a:p>
            <a:pPr lvl="1"/>
            <a:r>
              <a:rPr lang="en-AU"/>
              <a:t>Works like a Python dictionary, has a string key, and value of various data types</a:t>
            </a:r>
          </a:p>
          <a:p>
            <a:pPr lvl="1"/>
            <a:r>
              <a:rPr lang="en-AU"/>
              <a:t>Can be parsed in Python with the built-in </a:t>
            </a:r>
            <a:r>
              <a:rPr lang="en-AU" err="1">
                <a:latin typeface="Courier" pitchFamily="2" charset="0"/>
              </a:rPr>
              <a:t>json</a:t>
            </a:r>
            <a:r>
              <a:rPr lang="en-AU"/>
              <a:t> module</a:t>
            </a:r>
          </a:p>
          <a:p>
            <a:pPr marL="530352" lvl="1" indent="0">
              <a:buNone/>
            </a:pPr>
            <a:r>
              <a:rPr lang="en-AU">
                <a:latin typeface="Courier" pitchFamily="2" charset="0"/>
              </a:rPr>
              <a:t>{</a:t>
            </a:r>
          </a:p>
          <a:p>
            <a:pPr marL="530352" lvl="1" indent="0">
              <a:buNone/>
            </a:pPr>
            <a:r>
              <a:rPr lang="en-AU">
                <a:latin typeface="Courier" pitchFamily="2" charset="0"/>
              </a:rPr>
              <a:t>  “name”: “Frank”,</a:t>
            </a:r>
          </a:p>
          <a:p>
            <a:pPr marL="530352" lvl="1" indent="0">
              <a:buNone/>
            </a:pPr>
            <a:r>
              <a:rPr lang="en-AU">
                <a:latin typeface="Courier" pitchFamily="2" charset="0"/>
              </a:rPr>
              <a:t>  “age”: 30</a:t>
            </a:r>
          </a:p>
          <a:p>
            <a:pPr marL="530352" lvl="1" indent="0">
              <a:buNone/>
            </a:pPr>
            <a:r>
              <a:rPr lang="en-AU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746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F4D1-4149-A7A6-9B12-917F20E87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Using APIs in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EAB94-6849-8232-2C90-0E3C55215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Many cloud-service providers offer services which can run as a micro service</a:t>
            </a:r>
          </a:p>
          <a:p>
            <a:pPr lvl="1"/>
            <a:r>
              <a:rPr lang="en-AU" dirty="0"/>
              <a:t>Running a function on demand, such as in AWS Lambda, can be used to implement a microservice</a:t>
            </a:r>
          </a:p>
          <a:p>
            <a:r>
              <a:rPr lang="en-AU" b="1" dirty="0"/>
              <a:t>API aggregators</a:t>
            </a:r>
            <a:r>
              <a:rPr lang="en-AU" dirty="0"/>
              <a:t> are organisations which collate micro-services accessible via APIs</a:t>
            </a:r>
          </a:p>
          <a:p>
            <a:pPr lvl="1"/>
            <a:r>
              <a:rPr lang="en-AU" dirty="0"/>
              <a:t>Categorise services for specific needs which can be searched for</a:t>
            </a:r>
          </a:p>
          <a:p>
            <a:pPr lvl="1"/>
            <a:r>
              <a:rPr lang="en-AU" dirty="0"/>
              <a:t>Provide template code to integrate communication with micro-service API in your own code</a:t>
            </a:r>
          </a:p>
          <a:p>
            <a:pPr lvl="1"/>
            <a:r>
              <a:rPr lang="en-AU" dirty="0"/>
              <a:t>Example: </a:t>
            </a:r>
            <a:r>
              <a:rPr lang="en-AU" b="1" dirty="0" err="1"/>
              <a:t>RapidAPI</a:t>
            </a:r>
            <a:r>
              <a:rPr lang="en-AU" dirty="0"/>
              <a:t> (used in lab tasks)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384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2b3e37e-8171-485d-b10b-38dae7ed14a8}" enabled="0" method="" siteId="{82b3e37e-8171-485d-b10b-38dae7ed14a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{CC923244-4624-3B46-A005-3AE3549C9CFC}tf10001064</Template>
  <TotalTime>3237</TotalTime>
  <Words>1399</Words>
  <Application>Microsoft Macintosh PowerPoint</Application>
  <PresentationFormat>Widescreen</PresentationFormat>
  <Paragraphs>122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 Math</vt:lpstr>
      <vt:lpstr>Courier</vt:lpstr>
      <vt:lpstr>Franklin Gothic Book</vt:lpstr>
      <vt:lpstr>Garamond</vt:lpstr>
      <vt:lpstr>Open Sans</vt:lpstr>
      <vt:lpstr>Organic</vt:lpstr>
      <vt:lpstr>INFO1112 Tutorial</vt:lpstr>
      <vt:lpstr>Homework stuff</vt:lpstr>
      <vt:lpstr>Brief summary of this week’s content</vt:lpstr>
      <vt:lpstr>What are microservices?</vt:lpstr>
      <vt:lpstr>What about APIs?</vt:lpstr>
      <vt:lpstr>Implementation of APIs</vt:lpstr>
      <vt:lpstr>Examples of sending parameters</vt:lpstr>
      <vt:lpstr>Examples of sending parameters</vt:lpstr>
      <vt:lpstr>Using APIs in services</vt:lpstr>
      <vt:lpstr>Lab exercises</vt:lpstr>
      <vt:lpstr>Attendance</vt:lpstr>
      <vt:lpstr>Quiz Practice</vt:lpstr>
      <vt:lpstr>Week 1 and 2 Content</vt:lpstr>
      <vt:lpstr>Week 3 and 4 Content</vt:lpstr>
      <vt:lpstr>Week 5 and 6 Content</vt:lpstr>
      <vt:lpstr>Week 7 and 8 Content</vt:lpstr>
      <vt:lpstr>Week 9 and 10 Content</vt:lpstr>
      <vt:lpstr>Week 11 and 12 Content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{7990A37C-5775-CB4C-ADFE-69B7A44BA99F}tf10001072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Franklin Gothic Book</vt:lpstr>
      <vt:lpstr>Crop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INFO1112!</dc:title>
  <dc:creator>Chris Polak</dc:creator>
  <cp:keywords/>
  <cp:lastModifiedBy>James Yi Jie Zhao</cp:lastModifiedBy>
  <cp:revision>3</cp:revision>
  <dcterms:created xsi:type="dcterms:W3CDTF">2022-08-04T03:42:14Z</dcterms:created>
  <dcterms:modified xsi:type="dcterms:W3CDTF">2023-11-05T04:51:33Z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4 August, 2022</vt:lpwstr>
  </property>
  <property fmtid="{D5CDD505-2E9C-101B-9397-08002B2CF9AE}" pid="3" name="output">
    <vt:lpwstr/>
  </property>
  <property fmtid="{D5CDD505-2E9C-101B-9397-08002B2CF9AE}" pid="4" name="subtitle">
    <vt:lpwstr>Tutorial 1</vt:lpwstr>
  </property>
</Properties>
</file>