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7" Type="http://schemas.openxmlformats.org/package/2006/relationships/metadata/extended-properties" Target="docProps/app0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8"/>
  </p:notesMasterIdLst>
  <p:sldIdLst>
    <p:sldId id="256" r:id="rId2"/>
    <p:sldId id="261" r:id="rId3"/>
    <p:sldId id="352" r:id="rId4"/>
    <p:sldId id="353" r:id="rId5"/>
    <p:sldId id="354" r:id="rId6"/>
    <p:sldId id="35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F7E10-F506-92EC-F09D-5A44B1FBA63F}" v="2" dt="2022-10-27T05:14:10.514"/>
    <p1510:client id="{F5144959-7BA9-B448-A228-0BF1096D8DAF}" v="14" dt="2022-10-27T03:24:1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/>
    <p:restoredTop sz="94710"/>
  </p:normalViewPr>
  <p:slideViewPr>
    <p:cSldViewPr snapToGrid="0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hyperlink" Target="https://github.com/SolSaviour/INFO1112-Materials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3.png"/><Relationship Id="rId5" Type="http://schemas.openxmlformats.org/officeDocument/2006/relationships/hyperlink" Target="https://github.com/SolSaviour/INFO1112-Materials" TargetMode="External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D92C5-5E35-4177-A4F8-3E0AF76EFA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CB842B-3BA2-4412-95D1-CACB896F4FC5}">
      <dgm:prSet/>
      <dgm:spPr/>
      <dgm:t>
        <a:bodyPr/>
        <a:lstStyle/>
        <a:p>
          <a:r>
            <a:rPr lang="en-US"/>
            <a:t>Lectures</a:t>
          </a:r>
        </a:p>
      </dgm:t>
    </dgm:pt>
    <dgm:pt modelId="{6E8A5FD3-CF69-45E4-8DAB-4282FD1299D0}" type="parTrans" cxnId="{2B03A271-9C00-4E21-87A3-89E7585128D0}">
      <dgm:prSet/>
      <dgm:spPr/>
      <dgm:t>
        <a:bodyPr/>
        <a:lstStyle/>
        <a:p>
          <a:endParaRPr lang="en-US"/>
        </a:p>
      </dgm:t>
    </dgm:pt>
    <dgm:pt modelId="{AFA7F5C1-A695-4F15-8103-4296DD4509F4}" type="sibTrans" cxnId="{2B03A271-9C00-4E21-87A3-89E7585128D0}">
      <dgm:prSet/>
      <dgm:spPr/>
      <dgm:t>
        <a:bodyPr/>
        <a:lstStyle/>
        <a:p>
          <a:endParaRPr lang="en-US"/>
        </a:p>
      </dgm:t>
    </dgm:pt>
    <dgm:pt modelId="{AE6EF3CD-3D09-4C7B-BF4C-FD3280CEEF3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https://github.com/SolSaviour/INFO1112-Materials</a:t>
          </a:r>
          <a:endParaRPr lang="en-US" dirty="0"/>
        </a:p>
      </dgm:t>
    </dgm:pt>
    <dgm:pt modelId="{C0C953F5-CBE9-40F5-9E68-A8AF993192C7}" type="parTrans" cxnId="{FF71FBA5-ED6E-4E9D-BDE2-629E0476F6C4}">
      <dgm:prSet/>
      <dgm:spPr/>
      <dgm:t>
        <a:bodyPr/>
        <a:lstStyle/>
        <a:p>
          <a:endParaRPr lang="en-US"/>
        </a:p>
      </dgm:t>
    </dgm:pt>
    <dgm:pt modelId="{CE41E76E-DD0D-4344-8B73-471F54B8EA61}" type="sibTrans" cxnId="{FF71FBA5-ED6E-4E9D-BDE2-629E0476F6C4}">
      <dgm:prSet/>
      <dgm:spPr/>
      <dgm:t>
        <a:bodyPr/>
        <a:lstStyle/>
        <a:p>
          <a:endParaRPr lang="en-US"/>
        </a:p>
      </dgm:t>
    </dgm:pt>
    <dgm:pt modelId="{3685FBB2-9F46-405F-957D-60015BB5B244}">
      <dgm:prSet/>
      <dgm:spPr/>
      <dgm:t>
        <a:bodyPr/>
        <a:lstStyle/>
        <a:p>
          <a:r>
            <a:rPr lang="en-US"/>
            <a:t>Tutorial Sheets</a:t>
          </a:r>
        </a:p>
      </dgm:t>
    </dgm:pt>
    <dgm:pt modelId="{02326F4C-1B37-42F0-B2C8-5A0142852C06}" type="parTrans" cxnId="{BA283B19-3E30-480A-BB8C-A316D0213AB4}">
      <dgm:prSet/>
      <dgm:spPr/>
      <dgm:t>
        <a:bodyPr/>
        <a:lstStyle/>
        <a:p>
          <a:endParaRPr lang="en-US"/>
        </a:p>
      </dgm:t>
    </dgm:pt>
    <dgm:pt modelId="{0EDF51DA-89C9-489E-9F21-D537DCB0AB5B}" type="sibTrans" cxnId="{BA283B19-3E30-480A-BB8C-A316D0213AB4}">
      <dgm:prSet/>
      <dgm:spPr/>
      <dgm:t>
        <a:bodyPr/>
        <a:lstStyle/>
        <a:p>
          <a:endParaRPr lang="en-US"/>
        </a:p>
      </dgm:t>
    </dgm:pt>
    <dgm:pt modelId="{A048C701-025A-4B54-89E7-69ABEAE2476B}">
      <dgm:prSet/>
      <dgm:spPr/>
      <dgm:t>
        <a:bodyPr/>
        <a:lstStyle/>
        <a:p>
          <a:r>
            <a:rPr lang="en-US"/>
            <a:t>Tutorial Power Points</a:t>
          </a:r>
        </a:p>
      </dgm:t>
    </dgm:pt>
    <dgm:pt modelId="{2F86DCE3-A21F-46EF-BA5B-7E3CD1554B70}" type="parTrans" cxnId="{21D96A87-5D60-40D8-AD80-D0DE7211D8F4}">
      <dgm:prSet/>
      <dgm:spPr/>
      <dgm:t>
        <a:bodyPr/>
        <a:lstStyle/>
        <a:p>
          <a:endParaRPr lang="en-US"/>
        </a:p>
      </dgm:t>
    </dgm:pt>
    <dgm:pt modelId="{583B652E-F0D5-4010-A5AB-0230769946B5}" type="sibTrans" cxnId="{21D96A87-5D60-40D8-AD80-D0DE7211D8F4}">
      <dgm:prSet/>
      <dgm:spPr/>
      <dgm:t>
        <a:bodyPr/>
        <a:lstStyle/>
        <a:p>
          <a:endParaRPr lang="en-US"/>
        </a:p>
      </dgm:t>
    </dgm:pt>
    <dgm:pt modelId="{C7F9D952-A37B-4CE0-96DC-E2D1FC1F974E}" type="pres">
      <dgm:prSet presAssocID="{281D92C5-5E35-4177-A4F8-3E0AF76EFA53}" presName="root" presStyleCnt="0">
        <dgm:presLayoutVars>
          <dgm:dir/>
          <dgm:resizeHandles val="exact"/>
        </dgm:presLayoutVars>
      </dgm:prSet>
      <dgm:spPr/>
    </dgm:pt>
    <dgm:pt modelId="{5449A316-A3CC-428D-AB55-A100D380066D}" type="pres">
      <dgm:prSet presAssocID="{C6CB842B-3BA2-4412-95D1-CACB896F4FC5}" presName="compNode" presStyleCnt="0"/>
      <dgm:spPr/>
    </dgm:pt>
    <dgm:pt modelId="{74590572-3D9E-4CFB-8255-EB0157DE0EFE}" type="pres">
      <dgm:prSet presAssocID="{C6CB842B-3BA2-4412-95D1-CACB896F4FC5}" presName="bgRect" presStyleLbl="bgShp" presStyleIdx="0" presStyleCnt="4"/>
      <dgm:spPr/>
    </dgm:pt>
    <dgm:pt modelId="{19F7E0C2-A4C6-4D82-9279-0679A0ACE931}" type="pres">
      <dgm:prSet presAssocID="{C6CB842B-3BA2-4412-95D1-CACB896F4FC5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6D6D00C-D9A1-4471-AB7B-39B3CE0C97C2}" type="pres">
      <dgm:prSet presAssocID="{C6CB842B-3BA2-4412-95D1-CACB896F4FC5}" presName="spaceRect" presStyleCnt="0"/>
      <dgm:spPr/>
    </dgm:pt>
    <dgm:pt modelId="{11CD8D91-9710-44A6-B145-FFC7BFC62FB6}" type="pres">
      <dgm:prSet presAssocID="{C6CB842B-3BA2-4412-95D1-CACB896F4FC5}" presName="parTx" presStyleLbl="revTx" presStyleIdx="0" presStyleCnt="4">
        <dgm:presLayoutVars>
          <dgm:chMax val="0"/>
          <dgm:chPref val="0"/>
        </dgm:presLayoutVars>
      </dgm:prSet>
      <dgm:spPr/>
    </dgm:pt>
    <dgm:pt modelId="{5F1643E2-B412-45BA-A227-CCA2EF2C7014}" type="pres">
      <dgm:prSet presAssocID="{AFA7F5C1-A695-4F15-8103-4296DD4509F4}" presName="sibTrans" presStyleCnt="0"/>
      <dgm:spPr/>
    </dgm:pt>
    <dgm:pt modelId="{C6DFBC1E-5B2A-4445-A0D7-CDEBEAA5E80F}" type="pres">
      <dgm:prSet presAssocID="{AE6EF3CD-3D09-4C7B-BF4C-FD3280CEEF3E}" presName="compNode" presStyleCnt="0"/>
      <dgm:spPr/>
    </dgm:pt>
    <dgm:pt modelId="{44D4E943-E9AB-4698-BB6B-BEE04D514DFF}" type="pres">
      <dgm:prSet presAssocID="{AE6EF3CD-3D09-4C7B-BF4C-FD3280CEEF3E}" presName="bgRect" presStyleLbl="bgShp" presStyleIdx="1" presStyleCnt="4"/>
      <dgm:spPr/>
    </dgm:pt>
    <dgm:pt modelId="{30468A78-D3AC-4478-9507-4028ED3FA31A}" type="pres">
      <dgm:prSet presAssocID="{AE6EF3CD-3D09-4C7B-BF4C-FD3280CEEF3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23B8A34-7442-4F99-92E2-8618EC9A712C}" type="pres">
      <dgm:prSet presAssocID="{AE6EF3CD-3D09-4C7B-BF4C-FD3280CEEF3E}" presName="spaceRect" presStyleCnt="0"/>
      <dgm:spPr/>
    </dgm:pt>
    <dgm:pt modelId="{B2FC9AD0-3424-4240-9BD2-E99DD7D75FFC}" type="pres">
      <dgm:prSet presAssocID="{AE6EF3CD-3D09-4C7B-BF4C-FD3280CEEF3E}" presName="parTx" presStyleLbl="revTx" presStyleIdx="1" presStyleCnt="4">
        <dgm:presLayoutVars>
          <dgm:chMax val="0"/>
          <dgm:chPref val="0"/>
        </dgm:presLayoutVars>
      </dgm:prSet>
      <dgm:spPr/>
    </dgm:pt>
    <dgm:pt modelId="{5518F2E6-2F5D-4540-B0DC-05A222CEDD47}" type="pres">
      <dgm:prSet presAssocID="{CE41E76E-DD0D-4344-8B73-471F54B8EA61}" presName="sibTrans" presStyleCnt="0"/>
      <dgm:spPr/>
    </dgm:pt>
    <dgm:pt modelId="{B75BAE2A-16ED-4FBD-91CF-9E696930427A}" type="pres">
      <dgm:prSet presAssocID="{3685FBB2-9F46-405F-957D-60015BB5B244}" presName="compNode" presStyleCnt="0"/>
      <dgm:spPr/>
    </dgm:pt>
    <dgm:pt modelId="{1A3A4932-307C-4FC4-8D5F-87CCF16B2105}" type="pres">
      <dgm:prSet presAssocID="{3685FBB2-9F46-405F-957D-60015BB5B244}" presName="bgRect" presStyleLbl="bgShp" presStyleIdx="2" presStyleCnt="4"/>
      <dgm:spPr/>
    </dgm:pt>
    <dgm:pt modelId="{FF50A135-1D6F-4537-89B4-47AB8D036FFA}" type="pres">
      <dgm:prSet presAssocID="{3685FBB2-9F46-405F-957D-60015BB5B24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BC6E521-D384-4900-8A10-FE77E29B0508}" type="pres">
      <dgm:prSet presAssocID="{3685FBB2-9F46-405F-957D-60015BB5B244}" presName="spaceRect" presStyleCnt="0"/>
      <dgm:spPr/>
    </dgm:pt>
    <dgm:pt modelId="{3FA89164-C457-4B87-81AB-EC1726422013}" type="pres">
      <dgm:prSet presAssocID="{3685FBB2-9F46-405F-957D-60015BB5B244}" presName="parTx" presStyleLbl="revTx" presStyleIdx="2" presStyleCnt="4">
        <dgm:presLayoutVars>
          <dgm:chMax val="0"/>
          <dgm:chPref val="0"/>
        </dgm:presLayoutVars>
      </dgm:prSet>
      <dgm:spPr/>
    </dgm:pt>
    <dgm:pt modelId="{B02859B2-99B2-4E2A-8FFE-98791A1CFACA}" type="pres">
      <dgm:prSet presAssocID="{0EDF51DA-89C9-489E-9F21-D537DCB0AB5B}" presName="sibTrans" presStyleCnt="0"/>
      <dgm:spPr/>
    </dgm:pt>
    <dgm:pt modelId="{FBB4FB58-88F3-42F2-835F-0386FE71F618}" type="pres">
      <dgm:prSet presAssocID="{A048C701-025A-4B54-89E7-69ABEAE2476B}" presName="compNode" presStyleCnt="0"/>
      <dgm:spPr/>
    </dgm:pt>
    <dgm:pt modelId="{9849A939-1A90-4F73-AE30-5A0D8895DD3C}" type="pres">
      <dgm:prSet presAssocID="{A048C701-025A-4B54-89E7-69ABEAE2476B}" presName="bgRect" presStyleLbl="bgShp" presStyleIdx="3" presStyleCnt="4"/>
      <dgm:spPr/>
    </dgm:pt>
    <dgm:pt modelId="{60A197D1-A8C7-496B-B7F5-16207F971FBC}" type="pres">
      <dgm:prSet presAssocID="{A048C701-025A-4B54-89E7-69ABEAE2476B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153F562-D566-4CA3-AB42-2E7B2621B7E5}" type="pres">
      <dgm:prSet presAssocID="{A048C701-025A-4B54-89E7-69ABEAE2476B}" presName="spaceRect" presStyleCnt="0"/>
      <dgm:spPr/>
    </dgm:pt>
    <dgm:pt modelId="{8C48C419-9B61-4B84-8420-5E9B7869A553}" type="pres">
      <dgm:prSet presAssocID="{A048C701-025A-4B54-89E7-69ABEAE247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283B19-3E30-480A-BB8C-A316D0213AB4}" srcId="{281D92C5-5E35-4177-A4F8-3E0AF76EFA53}" destId="{3685FBB2-9F46-405F-957D-60015BB5B244}" srcOrd="2" destOrd="0" parTransId="{02326F4C-1B37-42F0-B2C8-5A0142852C06}" sibTransId="{0EDF51DA-89C9-489E-9F21-D537DCB0AB5B}"/>
    <dgm:cxn modelId="{9F75BC2D-8093-4F06-9068-2D39746CCEEF}" type="presOf" srcId="{A048C701-025A-4B54-89E7-69ABEAE2476B}" destId="{8C48C419-9B61-4B84-8420-5E9B7869A553}" srcOrd="0" destOrd="0" presId="urn:microsoft.com/office/officeart/2018/2/layout/IconVerticalSolidList"/>
    <dgm:cxn modelId="{2B03A271-9C00-4E21-87A3-89E7585128D0}" srcId="{281D92C5-5E35-4177-A4F8-3E0AF76EFA53}" destId="{C6CB842B-3BA2-4412-95D1-CACB896F4FC5}" srcOrd="0" destOrd="0" parTransId="{6E8A5FD3-CF69-45E4-8DAB-4282FD1299D0}" sibTransId="{AFA7F5C1-A695-4F15-8103-4296DD4509F4}"/>
    <dgm:cxn modelId="{FD7E2382-A0AF-45CB-A712-4D874B6FFC44}" type="presOf" srcId="{AE6EF3CD-3D09-4C7B-BF4C-FD3280CEEF3E}" destId="{B2FC9AD0-3424-4240-9BD2-E99DD7D75FFC}" srcOrd="0" destOrd="0" presId="urn:microsoft.com/office/officeart/2018/2/layout/IconVerticalSolidList"/>
    <dgm:cxn modelId="{21D96A87-5D60-40D8-AD80-D0DE7211D8F4}" srcId="{281D92C5-5E35-4177-A4F8-3E0AF76EFA53}" destId="{A048C701-025A-4B54-89E7-69ABEAE2476B}" srcOrd="3" destOrd="0" parTransId="{2F86DCE3-A21F-46EF-BA5B-7E3CD1554B70}" sibTransId="{583B652E-F0D5-4010-A5AB-0230769946B5}"/>
    <dgm:cxn modelId="{FF71FBA5-ED6E-4E9D-BDE2-629E0476F6C4}" srcId="{281D92C5-5E35-4177-A4F8-3E0AF76EFA53}" destId="{AE6EF3CD-3D09-4C7B-BF4C-FD3280CEEF3E}" srcOrd="1" destOrd="0" parTransId="{C0C953F5-CBE9-40F5-9E68-A8AF993192C7}" sibTransId="{CE41E76E-DD0D-4344-8B73-471F54B8EA61}"/>
    <dgm:cxn modelId="{713337EF-16CB-4C82-B9E5-58B3D57837A1}" type="presOf" srcId="{281D92C5-5E35-4177-A4F8-3E0AF76EFA53}" destId="{C7F9D952-A37B-4CE0-96DC-E2D1FC1F974E}" srcOrd="0" destOrd="0" presId="urn:microsoft.com/office/officeart/2018/2/layout/IconVerticalSolidList"/>
    <dgm:cxn modelId="{624F12FA-0BFD-4F3B-A2AF-5299901BEB9B}" type="presOf" srcId="{3685FBB2-9F46-405F-957D-60015BB5B244}" destId="{3FA89164-C457-4B87-81AB-EC1726422013}" srcOrd="0" destOrd="0" presId="urn:microsoft.com/office/officeart/2018/2/layout/IconVerticalSolidList"/>
    <dgm:cxn modelId="{2687D5FE-E15E-4124-BA3F-ED92B3878732}" type="presOf" srcId="{C6CB842B-3BA2-4412-95D1-CACB896F4FC5}" destId="{11CD8D91-9710-44A6-B145-FFC7BFC62FB6}" srcOrd="0" destOrd="0" presId="urn:microsoft.com/office/officeart/2018/2/layout/IconVerticalSolidList"/>
    <dgm:cxn modelId="{1927B718-6C26-4919-9A92-8E926B88F7DD}" type="presParOf" srcId="{C7F9D952-A37B-4CE0-96DC-E2D1FC1F974E}" destId="{5449A316-A3CC-428D-AB55-A100D380066D}" srcOrd="0" destOrd="0" presId="urn:microsoft.com/office/officeart/2018/2/layout/IconVerticalSolidList"/>
    <dgm:cxn modelId="{815662BD-F019-47FD-BDD3-1F69236E2F18}" type="presParOf" srcId="{5449A316-A3CC-428D-AB55-A100D380066D}" destId="{74590572-3D9E-4CFB-8255-EB0157DE0EFE}" srcOrd="0" destOrd="0" presId="urn:microsoft.com/office/officeart/2018/2/layout/IconVerticalSolidList"/>
    <dgm:cxn modelId="{D794E579-16C5-4B82-B821-54F60117986E}" type="presParOf" srcId="{5449A316-A3CC-428D-AB55-A100D380066D}" destId="{19F7E0C2-A4C6-4D82-9279-0679A0ACE931}" srcOrd="1" destOrd="0" presId="urn:microsoft.com/office/officeart/2018/2/layout/IconVerticalSolidList"/>
    <dgm:cxn modelId="{8C8C14B2-39EC-4CCE-B172-8B1F07D45292}" type="presParOf" srcId="{5449A316-A3CC-428D-AB55-A100D380066D}" destId="{96D6D00C-D9A1-4471-AB7B-39B3CE0C97C2}" srcOrd="2" destOrd="0" presId="urn:microsoft.com/office/officeart/2018/2/layout/IconVerticalSolidList"/>
    <dgm:cxn modelId="{36D9BC26-9D3D-44BE-8DF0-4F66C007B526}" type="presParOf" srcId="{5449A316-A3CC-428D-AB55-A100D380066D}" destId="{11CD8D91-9710-44A6-B145-FFC7BFC62FB6}" srcOrd="3" destOrd="0" presId="urn:microsoft.com/office/officeart/2018/2/layout/IconVerticalSolidList"/>
    <dgm:cxn modelId="{D1734CEE-0A87-4D0E-BD38-104548D3F0C1}" type="presParOf" srcId="{C7F9D952-A37B-4CE0-96DC-E2D1FC1F974E}" destId="{5F1643E2-B412-45BA-A227-CCA2EF2C7014}" srcOrd="1" destOrd="0" presId="urn:microsoft.com/office/officeart/2018/2/layout/IconVerticalSolidList"/>
    <dgm:cxn modelId="{5925DBFA-53F3-4F48-9F24-B41799601CCD}" type="presParOf" srcId="{C7F9D952-A37B-4CE0-96DC-E2D1FC1F974E}" destId="{C6DFBC1E-5B2A-4445-A0D7-CDEBEAA5E80F}" srcOrd="2" destOrd="0" presId="urn:microsoft.com/office/officeart/2018/2/layout/IconVerticalSolidList"/>
    <dgm:cxn modelId="{25ABF756-03DE-4583-A40F-3198F97092F8}" type="presParOf" srcId="{C6DFBC1E-5B2A-4445-A0D7-CDEBEAA5E80F}" destId="{44D4E943-E9AB-4698-BB6B-BEE04D514DFF}" srcOrd="0" destOrd="0" presId="urn:microsoft.com/office/officeart/2018/2/layout/IconVerticalSolidList"/>
    <dgm:cxn modelId="{B2647606-876D-4652-B5BE-D9A1C38E73BD}" type="presParOf" srcId="{C6DFBC1E-5B2A-4445-A0D7-CDEBEAA5E80F}" destId="{30468A78-D3AC-4478-9507-4028ED3FA31A}" srcOrd="1" destOrd="0" presId="urn:microsoft.com/office/officeart/2018/2/layout/IconVerticalSolidList"/>
    <dgm:cxn modelId="{B6973421-B397-47E5-9C73-BFCA60652F6B}" type="presParOf" srcId="{C6DFBC1E-5B2A-4445-A0D7-CDEBEAA5E80F}" destId="{023B8A34-7442-4F99-92E2-8618EC9A712C}" srcOrd="2" destOrd="0" presId="urn:microsoft.com/office/officeart/2018/2/layout/IconVerticalSolidList"/>
    <dgm:cxn modelId="{0648B4FD-C74E-441E-BE40-3BAD9AED2480}" type="presParOf" srcId="{C6DFBC1E-5B2A-4445-A0D7-CDEBEAA5E80F}" destId="{B2FC9AD0-3424-4240-9BD2-E99DD7D75FFC}" srcOrd="3" destOrd="0" presId="urn:microsoft.com/office/officeart/2018/2/layout/IconVerticalSolidList"/>
    <dgm:cxn modelId="{DF8A5792-5623-4DEB-952E-6D77860B8D1F}" type="presParOf" srcId="{C7F9D952-A37B-4CE0-96DC-E2D1FC1F974E}" destId="{5518F2E6-2F5D-4540-B0DC-05A222CEDD47}" srcOrd="3" destOrd="0" presId="urn:microsoft.com/office/officeart/2018/2/layout/IconVerticalSolidList"/>
    <dgm:cxn modelId="{A4B3D81E-7BC7-4217-865F-0C300A6DE171}" type="presParOf" srcId="{C7F9D952-A37B-4CE0-96DC-E2D1FC1F974E}" destId="{B75BAE2A-16ED-4FBD-91CF-9E696930427A}" srcOrd="4" destOrd="0" presId="urn:microsoft.com/office/officeart/2018/2/layout/IconVerticalSolidList"/>
    <dgm:cxn modelId="{3DB41E6F-6115-4C46-9079-174507DAAE0E}" type="presParOf" srcId="{B75BAE2A-16ED-4FBD-91CF-9E696930427A}" destId="{1A3A4932-307C-4FC4-8D5F-87CCF16B2105}" srcOrd="0" destOrd="0" presId="urn:microsoft.com/office/officeart/2018/2/layout/IconVerticalSolidList"/>
    <dgm:cxn modelId="{F7D67B11-6828-4CB3-9AF8-756C7B906C38}" type="presParOf" srcId="{B75BAE2A-16ED-4FBD-91CF-9E696930427A}" destId="{FF50A135-1D6F-4537-89B4-47AB8D036FFA}" srcOrd="1" destOrd="0" presId="urn:microsoft.com/office/officeart/2018/2/layout/IconVerticalSolidList"/>
    <dgm:cxn modelId="{DDD851A3-7205-4533-81CB-6B2568B36396}" type="presParOf" srcId="{B75BAE2A-16ED-4FBD-91CF-9E696930427A}" destId="{5BC6E521-D384-4900-8A10-FE77E29B0508}" srcOrd="2" destOrd="0" presId="urn:microsoft.com/office/officeart/2018/2/layout/IconVerticalSolidList"/>
    <dgm:cxn modelId="{8811B6B7-22F0-410C-819B-389685A76786}" type="presParOf" srcId="{B75BAE2A-16ED-4FBD-91CF-9E696930427A}" destId="{3FA89164-C457-4B87-81AB-EC1726422013}" srcOrd="3" destOrd="0" presId="urn:microsoft.com/office/officeart/2018/2/layout/IconVerticalSolidList"/>
    <dgm:cxn modelId="{A94D6B16-EDAA-40B2-AE03-603EE738AF50}" type="presParOf" srcId="{C7F9D952-A37B-4CE0-96DC-E2D1FC1F974E}" destId="{B02859B2-99B2-4E2A-8FFE-98791A1CFACA}" srcOrd="5" destOrd="0" presId="urn:microsoft.com/office/officeart/2018/2/layout/IconVerticalSolidList"/>
    <dgm:cxn modelId="{D4D430EB-0C9E-4E05-B0E0-E82530049C17}" type="presParOf" srcId="{C7F9D952-A37B-4CE0-96DC-E2D1FC1F974E}" destId="{FBB4FB58-88F3-42F2-835F-0386FE71F618}" srcOrd="6" destOrd="0" presId="urn:microsoft.com/office/officeart/2018/2/layout/IconVerticalSolidList"/>
    <dgm:cxn modelId="{4B7F3051-723F-40F1-BAC9-8E404FF9B90E}" type="presParOf" srcId="{FBB4FB58-88F3-42F2-835F-0386FE71F618}" destId="{9849A939-1A90-4F73-AE30-5A0D8895DD3C}" srcOrd="0" destOrd="0" presId="urn:microsoft.com/office/officeart/2018/2/layout/IconVerticalSolidList"/>
    <dgm:cxn modelId="{83D123AE-1EA7-4C2F-AB53-8FD2F8D11666}" type="presParOf" srcId="{FBB4FB58-88F3-42F2-835F-0386FE71F618}" destId="{60A197D1-A8C7-496B-B7F5-16207F971FBC}" srcOrd="1" destOrd="0" presId="urn:microsoft.com/office/officeart/2018/2/layout/IconVerticalSolidList"/>
    <dgm:cxn modelId="{806AF65A-1F9B-496E-B287-60EB5120150C}" type="presParOf" srcId="{FBB4FB58-88F3-42F2-835F-0386FE71F618}" destId="{D153F562-D566-4CA3-AB42-2E7B2621B7E5}" srcOrd="2" destOrd="0" presId="urn:microsoft.com/office/officeart/2018/2/layout/IconVerticalSolidList"/>
    <dgm:cxn modelId="{1E65D543-2A7F-46BC-86E9-374AD4ABB25C}" type="presParOf" srcId="{FBB4FB58-88F3-42F2-835F-0386FE71F618}" destId="{8C48C419-9B61-4B84-8420-5E9B7869A5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66E3E2-52AB-4B51-93B9-FFF6B91FE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7D65EF-425C-4337-BF5C-3FCE9D79D4B1}">
      <dgm:prSet/>
      <dgm:spPr/>
      <dgm:t>
        <a:bodyPr/>
        <a:lstStyle/>
        <a:p>
          <a:r>
            <a:rPr lang="en-US"/>
            <a:t>Revisit the Mid-semester Quiz</a:t>
          </a:r>
        </a:p>
      </dgm:t>
    </dgm:pt>
    <dgm:pt modelId="{9C30E579-64A8-44FC-98F2-2C237BC070EA}" type="parTrans" cxnId="{0A180619-2708-4971-9C04-8F58807AE735}">
      <dgm:prSet/>
      <dgm:spPr/>
      <dgm:t>
        <a:bodyPr/>
        <a:lstStyle/>
        <a:p>
          <a:endParaRPr lang="en-US"/>
        </a:p>
      </dgm:t>
    </dgm:pt>
    <dgm:pt modelId="{B0A6F53F-E148-45DA-B4BA-B2CB7423BA4A}" type="sibTrans" cxnId="{0A180619-2708-4971-9C04-8F58807AE735}">
      <dgm:prSet/>
      <dgm:spPr/>
      <dgm:t>
        <a:bodyPr/>
        <a:lstStyle/>
        <a:p>
          <a:endParaRPr lang="en-US"/>
        </a:p>
      </dgm:t>
    </dgm:pt>
    <dgm:pt modelId="{898DD1EB-B8A7-4223-95D4-E4500556C22D}">
      <dgm:prSet/>
      <dgm:spPr/>
      <dgm:t>
        <a:bodyPr/>
        <a:lstStyle/>
        <a:p>
          <a:r>
            <a:rPr lang="en-US"/>
            <a:t>Use Lecture 12’s Practice Quiz section</a:t>
          </a:r>
        </a:p>
      </dgm:t>
    </dgm:pt>
    <dgm:pt modelId="{9CB237D4-C6FC-4239-B99B-CAE9DA327100}" type="parTrans" cxnId="{1902947F-A043-4F97-A969-7D1CC0B0B3F7}">
      <dgm:prSet/>
      <dgm:spPr/>
      <dgm:t>
        <a:bodyPr/>
        <a:lstStyle/>
        <a:p>
          <a:endParaRPr lang="en-US"/>
        </a:p>
      </dgm:t>
    </dgm:pt>
    <dgm:pt modelId="{5DACF56D-D06D-4A2B-8337-56A7B19A03C2}" type="sibTrans" cxnId="{1902947F-A043-4F97-A969-7D1CC0B0B3F7}">
      <dgm:prSet/>
      <dgm:spPr/>
      <dgm:t>
        <a:bodyPr/>
        <a:lstStyle/>
        <a:p>
          <a:endParaRPr lang="en-US"/>
        </a:p>
      </dgm:t>
    </dgm:pt>
    <dgm:pt modelId="{E66ECE1C-1B89-4BAB-83A7-DCF706B4DFEE}" type="pres">
      <dgm:prSet presAssocID="{1866E3E2-52AB-4B51-93B9-FFF6B91FEF1E}" presName="root" presStyleCnt="0">
        <dgm:presLayoutVars>
          <dgm:dir/>
          <dgm:resizeHandles val="exact"/>
        </dgm:presLayoutVars>
      </dgm:prSet>
      <dgm:spPr/>
    </dgm:pt>
    <dgm:pt modelId="{0EC64444-32EE-4E03-AB91-DFDE36A8A0DF}" type="pres">
      <dgm:prSet presAssocID="{3C7D65EF-425C-4337-BF5C-3FCE9D79D4B1}" presName="compNode" presStyleCnt="0"/>
      <dgm:spPr/>
    </dgm:pt>
    <dgm:pt modelId="{94372FAD-77BB-4967-B6A0-EB214441BDA7}" type="pres">
      <dgm:prSet presAssocID="{3C7D65EF-425C-4337-BF5C-3FCE9D79D4B1}" presName="bgRect" presStyleLbl="bgShp" presStyleIdx="0" presStyleCnt="2"/>
      <dgm:spPr/>
    </dgm:pt>
    <dgm:pt modelId="{C12ECEDE-4E3E-484D-91CE-E22BDBFC0BB6}" type="pres">
      <dgm:prSet presAssocID="{3C7D65EF-425C-4337-BF5C-3FCE9D79D4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194EBC1B-AFBB-4190-A6C6-391A532E9133}" type="pres">
      <dgm:prSet presAssocID="{3C7D65EF-425C-4337-BF5C-3FCE9D79D4B1}" presName="spaceRect" presStyleCnt="0"/>
      <dgm:spPr/>
    </dgm:pt>
    <dgm:pt modelId="{91D20C15-E15A-434E-BCCB-FA87E3448116}" type="pres">
      <dgm:prSet presAssocID="{3C7D65EF-425C-4337-BF5C-3FCE9D79D4B1}" presName="parTx" presStyleLbl="revTx" presStyleIdx="0" presStyleCnt="2">
        <dgm:presLayoutVars>
          <dgm:chMax val="0"/>
          <dgm:chPref val="0"/>
        </dgm:presLayoutVars>
      </dgm:prSet>
      <dgm:spPr/>
    </dgm:pt>
    <dgm:pt modelId="{452FBF2E-35EB-448E-A508-F71FA4B52196}" type="pres">
      <dgm:prSet presAssocID="{B0A6F53F-E148-45DA-B4BA-B2CB7423BA4A}" presName="sibTrans" presStyleCnt="0"/>
      <dgm:spPr/>
    </dgm:pt>
    <dgm:pt modelId="{20C2EC4B-3E4D-447F-A978-A1EC69B3CD06}" type="pres">
      <dgm:prSet presAssocID="{898DD1EB-B8A7-4223-95D4-E4500556C22D}" presName="compNode" presStyleCnt="0"/>
      <dgm:spPr/>
    </dgm:pt>
    <dgm:pt modelId="{8A207BEA-57B2-442A-9CE2-39C071B09709}" type="pres">
      <dgm:prSet presAssocID="{898DD1EB-B8A7-4223-95D4-E4500556C22D}" presName="bgRect" presStyleLbl="bgShp" presStyleIdx="1" presStyleCnt="2"/>
      <dgm:spPr/>
    </dgm:pt>
    <dgm:pt modelId="{6B4B5890-A854-44B1-A02B-B706861A279A}" type="pres">
      <dgm:prSet presAssocID="{898DD1EB-B8A7-4223-95D4-E4500556C2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756379-1794-441C-BA70-BC6DC10CC1A0}" type="pres">
      <dgm:prSet presAssocID="{898DD1EB-B8A7-4223-95D4-E4500556C22D}" presName="spaceRect" presStyleCnt="0"/>
      <dgm:spPr/>
    </dgm:pt>
    <dgm:pt modelId="{CB01AF9B-A313-437D-B193-B5F2594811DF}" type="pres">
      <dgm:prSet presAssocID="{898DD1EB-B8A7-4223-95D4-E4500556C2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6EA602-846A-4E4D-9501-392EF4555873}" type="presOf" srcId="{1866E3E2-52AB-4B51-93B9-FFF6B91FEF1E}" destId="{E66ECE1C-1B89-4BAB-83A7-DCF706B4DFEE}" srcOrd="0" destOrd="0" presId="urn:microsoft.com/office/officeart/2018/2/layout/IconVerticalSolidList"/>
    <dgm:cxn modelId="{5D9C6812-15C1-4F12-9027-8C8A489B2C8A}" type="presOf" srcId="{898DD1EB-B8A7-4223-95D4-E4500556C22D}" destId="{CB01AF9B-A313-437D-B193-B5F2594811DF}" srcOrd="0" destOrd="0" presId="urn:microsoft.com/office/officeart/2018/2/layout/IconVerticalSolidList"/>
    <dgm:cxn modelId="{0A180619-2708-4971-9C04-8F58807AE735}" srcId="{1866E3E2-52AB-4B51-93B9-FFF6B91FEF1E}" destId="{3C7D65EF-425C-4337-BF5C-3FCE9D79D4B1}" srcOrd="0" destOrd="0" parTransId="{9C30E579-64A8-44FC-98F2-2C237BC070EA}" sibTransId="{B0A6F53F-E148-45DA-B4BA-B2CB7423BA4A}"/>
    <dgm:cxn modelId="{1902947F-A043-4F97-A969-7D1CC0B0B3F7}" srcId="{1866E3E2-52AB-4B51-93B9-FFF6B91FEF1E}" destId="{898DD1EB-B8A7-4223-95D4-E4500556C22D}" srcOrd="1" destOrd="0" parTransId="{9CB237D4-C6FC-4239-B99B-CAE9DA327100}" sibTransId="{5DACF56D-D06D-4A2B-8337-56A7B19A03C2}"/>
    <dgm:cxn modelId="{C032F2BD-1CFA-4902-9F10-1728CCF7B404}" type="presOf" srcId="{3C7D65EF-425C-4337-BF5C-3FCE9D79D4B1}" destId="{91D20C15-E15A-434E-BCCB-FA87E3448116}" srcOrd="0" destOrd="0" presId="urn:microsoft.com/office/officeart/2018/2/layout/IconVerticalSolidList"/>
    <dgm:cxn modelId="{D5883549-ED5D-4C4C-8057-56EA972399F7}" type="presParOf" srcId="{E66ECE1C-1B89-4BAB-83A7-DCF706B4DFEE}" destId="{0EC64444-32EE-4E03-AB91-DFDE36A8A0DF}" srcOrd="0" destOrd="0" presId="urn:microsoft.com/office/officeart/2018/2/layout/IconVerticalSolidList"/>
    <dgm:cxn modelId="{0DCC349D-B717-4BC6-862D-595565534E66}" type="presParOf" srcId="{0EC64444-32EE-4E03-AB91-DFDE36A8A0DF}" destId="{94372FAD-77BB-4967-B6A0-EB214441BDA7}" srcOrd="0" destOrd="0" presId="urn:microsoft.com/office/officeart/2018/2/layout/IconVerticalSolidList"/>
    <dgm:cxn modelId="{24F427E9-0888-400A-9263-FD51B734D45F}" type="presParOf" srcId="{0EC64444-32EE-4E03-AB91-DFDE36A8A0DF}" destId="{C12ECEDE-4E3E-484D-91CE-E22BDBFC0BB6}" srcOrd="1" destOrd="0" presId="urn:microsoft.com/office/officeart/2018/2/layout/IconVerticalSolidList"/>
    <dgm:cxn modelId="{64D32B90-C604-4E57-BD5D-3CE22629CAE1}" type="presParOf" srcId="{0EC64444-32EE-4E03-AB91-DFDE36A8A0DF}" destId="{194EBC1B-AFBB-4190-A6C6-391A532E9133}" srcOrd="2" destOrd="0" presId="urn:microsoft.com/office/officeart/2018/2/layout/IconVerticalSolidList"/>
    <dgm:cxn modelId="{7418FF58-AABA-4D9B-97A1-052080F1D563}" type="presParOf" srcId="{0EC64444-32EE-4E03-AB91-DFDE36A8A0DF}" destId="{91D20C15-E15A-434E-BCCB-FA87E3448116}" srcOrd="3" destOrd="0" presId="urn:microsoft.com/office/officeart/2018/2/layout/IconVerticalSolidList"/>
    <dgm:cxn modelId="{165B9CDC-8FD0-4CDB-B259-1C2E91D08024}" type="presParOf" srcId="{E66ECE1C-1B89-4BAB-83A7-DCF706B4DFEE}" destId="{452FBF2E-35EB-448E-A508-F71FA4B52196}" srcOrd="1" destOrd="0" presId="urn:microsoft.com/office/officeart/2018/2/layout/IconVerticalSolidList"/>
    <dgm:cxn modelId="{9B24260C-2F97-4D35-9563-66193C9C960C}" type="presParOf" srcId="{E66ECE1C-1B89-4BAB-83A7-DCF706B4DFEE}" destId="{20C2EC4B-3E4D-447F-A978-A1EC69B3CD06}" srcOrd="2" destOrd="0" presId="urn:microsoft.com/office/officeart/2018/2/layout/IconVerticalSolidList"/>
    <dgm:cxn modelId="{19B52CE4-BE62-459E-A5C2-46F27CBC87BA}" type="presParOf" srcId="{20C2EC4B-3E4D-447F-A978-A1EC69B3CD06}" destId="{8A207BEA-57B2-442A-9CE2-39C071B09709}" srcOrd="0" destOrd="0" presId="urn:microsoft.com/office/officeart/2018/2/layout/IconVerticalSolidList"/>
    <dgm:cxn modelId="{24D7C00A-A7A9-4E28-AA19-149DD3B5C164}" type="presParOf" srcId="{20C2EC4B-3E4D-447F-A978-A1EC69B3CD06}" destId="{6B4B5890-A854-44B1-A02B-B706861A279A}" srcOrd="1" destOrd="0" presId="urn:microsoft.com/office/officeart/2018/2/layout/IconVerticalSolidList"/>
    <dgm:cxn modelId="{53F48980-A9AA-47A3-A696-0BA3B8CAF5BD}" type="presParOf" srcId="{20C2EC4B-3E4D-447F-A978-A1EC69B3CD06}" destId="{36756379-1794-441C-BA70-BC6DC10CC1A0}" srcOrd="2" destOrd="0" presId="urn:microsoft.com/office/officeart/2018/2/layout/IconVerticalSolidList"/>
    <dgm:cxn modelId="{2941FE23-364A-47C9-9D9E-633B2D205D17}" type="presParOf" srcId="{20C2EC4B-3E4D-447F-A978-A1EC69B3CD06}" destId="{CB01AF9B-A313-437D-B193-B5F2594811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0572-3D9E-4CFB-8255-EB0157DE0EFE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7E0C2-A4C6-4D82-9279-0679A0ACE931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D8D91-9710-44A6-B145-FFC7BFC62FB6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Lectures</a:t>
          </a:r>
        </a:p>
      </dsp:txBody>
      <dsp:txXfrm>
        <a:off x="1275192" y="2178"/>
        <a:ext cx="4639016" cy="1104063"/>
      </dsp:txXfrm>
    </dsp:sp>
    <dsp:sp modelId="{44D4E943-E9AB-4698-BB6B-BEE04D514DFF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68A78-D3AC-4478-9507-4028ED3FA31A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C9AD0-3424-4240-9BD2-E99DD7D75FFC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5"/>
            </a:rPr>
            <a:t>https://github.com/SolSaviour/INFO1112-Materials</a:t>
          </a:r>
          <a:endParaRPr lang="en-US" sz="1700" kern="1200" dirty="0"/>
        </a:p>
      </dsp:txBody>
      <dsp:txXfrm>
        <a:off x="1275192" y="1382257"/>
        <a:ext cx="4639016" cy="1104063"/>
      </dsp:txXfrm>
    </dsp:sp>
    <dsp:sp modelId="{1A3A4932-307C-4FC4-8D5F-87CCF16B2105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0A135-1D6F-4537-89B4-47AB8D036FFA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89164-C457-4B87-81AB-EC1726422013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Tutorial Sheets</a:t>
          </a:r>
        </a:p>
      </dsp:txBody>
      <dsp:txXfrm>
        <a:off x="1275192" y="2762336"/>
        <a:ext cx="4639016" cy="1104063"/>
      </dsp:txXfrm>
    </dsp:sp>
    <dsp:sp modelId="{9849A939-1A90-4F73-AE30-5A0D8895DD3C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197D1-A8C7-496B-B7F5-16207F971FBC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8C419-9B61-4B84-8420-5E9B7869A553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Tutorial Power Points</a:t>
          </a:r>
        </a:p>
      </dsp:txBody>
      <dsp:txXfrm>
        <a:off x="1275192" y="4142415"/>
        <a:ext cx="4639016" cy="110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72FAD-77BB-4967-B6A0-EB214441BDA7}">
      <dsp:nvSpPr>
        <dsp:cNvPr id="0" name=""/>
        <dsp:cNvSpPr/>
      </dsp:nvSpPr>
      <dsp:spPr>
        <a:xfrm>
          <a:off x="0" y="852906"/>
          <a:ext cx="5914209" cy="15745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ECEDE-4E3E-484D-91CE-E22BDBFC0BB6}">
      <dsp:nvSpPr>
        <dsp:cNvPr id="0" name=""/>
        <dsp:cNvSpPr/>
      </dsp:nvSpPr>
      <dsp:spPr>
        <a:xfrm>
          <a:off x="476315" y="1207191"/>
          <a:ext cx="866028" cy="8660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20C15-E15A-434E-BCCB-FA87E3448116}">
      <dsp:nvSpPr>
        <dsp:cNvPr id="0" name=""/>
        <dsp:cNvSpPr/>
      </dsp:nvSpPr>
      <dsp:spPr>
        <a:xfrm>
          <a:off x="1818659" y="852906"/>
          <a:ext cx="4095549" cy="157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45" tIns="166645" rIns="166645" bIns="1666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Revisit the Mid-semester Quiz</a:t>
          </a:r>
        </a:p>
      </dsp:txBody>
      <dsp:txXfrm>
        <a:off x="1818659" y="852906"/>
        <a:ext cx="4095549" cy="1574597"/>
      </dsp:txXfrm>
    </dsp:sp>
    <dsp:sp modelId="{8A207BEA-57B2-442A-9CE2-39C071B09709}">
      <dsp:nvSpPr>
        <dsp:cNvPr id="0" name=""/>
        <dsp:cNvSpPr/>
      </dsp:nvSpPr>
      <dsp:spPr>
        <a:xfrm>
          <a:off x="0" y="2821153"/>
          <a:ext cx="5914209" cy="15745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B5890-A854-44B1-A02B-B706861A279A}">
      <dsp:nvSpPr>
        <dsp:cNvPr id="0" name=""/>
        <dsp:cNvSpPr/>
      </dsp:nvSpPr>
      <dsp:spPr>
        <a:xfrm>
          <a:off x="476315" y="3175437"/>
          <a:ext cx="866028" cy="8660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1AF9B-A313-437D-B193-B5F2594811DF}">
      <dsp:nvSpPr>
        <dsp:cNvPr id="0" name=""/>
        <dsp:cNvSpPr/>
      </dsp:nvSpPr>
      <dsp:spPr>
        <a:xfrm>
          <a:off x="1818659" y="2821153"/>
          <a:ext cx="4095549" cy="1574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45" tIns="166645" rIns="166645" bIns="16664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Lecture 12’s Practice Quiz section</a:t>
          </a:r>
        </a:p>
      </dsp:txBody>
      <dsp:txXfrm>
        <a:off x="1818659" y="2821153"/>
        <a:ext cx="4095549" cy="1574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7F3D5-E4D2-564B-9BE8-2FF4717B10E7}" type="datetimeFigureOut">
              <a:rPr lang="en-AU" smtClean="0"/>
              <a:t>31/10/2023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D392-DEAA-7F44-95FC-0B177243E9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65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6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2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25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01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71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3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16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8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2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7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4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F75462-5629-9742-B768-D4A6F7CE568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09757-27E4-444B-8945-F1CB2033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bit.ly/3KwhJM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45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47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/>
              <a:t>INFO1112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AU" dirty="0"/>
              <a:t>Week 13</a:t>
            </a:r>
            <a:br>
              <a:rPr lang="en-AU" dirty="0"/>
            </a:br>
            <a:endParaRPr lang="en-AU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8" y="1752606"/>
            <a:ext cx="8358641" cy="18225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AU" sz="4000" dirty="0"/>
              <a:t>Week 13, how to prepare?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54E024-AC47-9413-80A8-B17BADB7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Gather all learning materials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F9B9A-B7C0-4CA7-2FC2-BC792A8F5956}"/>
              </a:ext>
            </a:extLst>
          </p:cNvPr>
          <p:cNvSpPr txBox="1"/>
          <p:nvPr/>
        </p:nvSpPr>
        <p:spPr>
          <a:xfrm>
            <a:off x="4471639" y="3512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E8A331A4-3F80-1404-5C07-B0A05F1C6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37441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3227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433B-C9A0-B2DF-F811-72B8FA90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you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41DD-AAAF-EB3B-F04F-CF11146C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learning resources to write notes for yourself on each week’s content, focus on anything you do not understand!</a:t>
            </a:r>
          </a:p>
          <a:p>
            <a:r>
              <a:rPr lang="en-US" dirty="0"/>
              <a:t>Attempt to tackle any tutorial questions you may not have finished during the tutorial</a:t>
            </a:r>
          </a:p>
          <a:p>
            <a:r>
              <a:rPr lang="en-US" dirty="0"/>
              <a:t>Ask questions on </a:t>
            </a:r>
            <a:r>
              <a:rPr lang="en-US" dirty="0" err="1"/>
              <a:t>Edstem</a:t>
            </a:r>
            <a:r>
              <a:rPr lang="en-US" dirty="0"/>
              <a:t> for clarifications on relevant topics</a:t>
            </a:r>
          </a:p>
          <a:p>
            <a:r>
              <a:rPr lang="en-US" dirty="0"/>
              <a:t>Revisit any homework questions you did not finish</a:t>
            </a:r>
          </a:p>
          <a:p>
            <a:r>
              <a:rPr lang="en-US" dirty="0"/>
              <a:t>Use outside resources to fill in any gaps in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5831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CF72D-7CC7-E25F-90BE-A6F12785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Test Yourself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3D6F4A-41FB-6B7D-4016-A56EDD6B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16615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930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5E52-2D7C-71A5-AB00-C909FD50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08A3F-9044-DA66-2286-F6DF60207644}"/>
              </a:ext>
            </a:extLst>
          </p:cNvPr>
          <p:cNvSpPr txBox="1"/>
          <p:nvPr/>
        </p:nvSpPr>
        <p:spPr>
          <a:xfrm>
            <a:off x="3035808" y="3247382"/>
            <a:ext cx="6120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latin typeface="Open Sans" panose="020B0606030504020204" pitchFamily="34" charset="0"/>
                <a:hlinkClick r:id="rId2"/>
              </a:rPr>
              <a:t>https://bit.ly/3KwhJMG</a:t>
            </a:r>
            <a:endParaRPr lang="en-US" dirty="0"/>
          </a:p>
        </p:txBody>
      </p:sp>
      <p:pic>
        <p:nvPicPr>
          <p:cNvPr id="8" name="Content Placeholder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1242009-1F7D-0366-7AC3-F6670678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2602" y="2719263"/>
            <a:ext cx="3009900" cy="3060700"/>
          </a:xfrm>
        </p:spPr>
      </p:pic>
    </p:spTree>
    <p:extLst>
      <p:ext uri="{BB962C8B-B14F-4D97-AF65-F5344CB8AC3E}">
        <p14:creationId xmlns:p14="http://schemas.microsoft.com/office/powerpoint/2010/main" val="68922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{CC923244-4624-3B46-A005-3AE3549C9CFC}tf10001064</Template>
  <TotalTime>246</TotalTime>
  <Words>118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Open Sans</vt:lpstr>
      <vt:lpstr>Organic</vt:lpstr>
      <vt:lpstr>INFO1112 Tutorial</vt:lpstr>
      <vt:lpstr>Week 13, how to prepare?</vt:lpstr>
      <vt:lpstr>Gather all learning materials</vt:lpstr>
      <vt:lpstr>Make sure you understand</vt:lpstr>
      <vt:lpstr>Test Yourself</vt:lpstr>
      <vt:lpstr>Attendance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{7990A37C-5775-CB4C-ADFE-69B7A44BA99F}tf10001072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INFO1112!</dc:title>
  <dc:creator>Chris Polak</dc:creator>
  <cp:keywords/>
  <cp:lastModifiedBy>liuash2020 - A.Liu</cp:lastModifiedBy>
  <cp:revision>8</cp:revision>
  <dcterms:created xsi:type="dcterms:W3CDTF">2022-08-04T03:42:14Z</dcterms:created>
  <dcterms:modified xsi:type="dcterms:W3CDTF">2023-10-30T23:21:32Z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 August, 2022</vt:lpwstr>
  </property>
  <property fmtid="{D5CDD505-2E9C-101B-9397-08002B2CF9AE}" pid="3" name="output">
    <vt:lpwstr/>
  </property>
  <property fmtid="{D5CDD505-2E9C-101B-9397-08002B2CF9AE}" pid="4" name="subtitle">
    <vt:lpwstr>Tutorial 1</vt:lpwstr>
  </property>
</Properties>
</file>