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package/2006/relationships/metadata/extended-properties" Target="docProps/app0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26"/>
  </p:notesMasterIdLst>
  <p:sldIdLst>
    <p:sldId id="256" r:id="rId2"/>
    <p:sldId id="293" r:id="rId3"/>
    <p:sldId id="295" r:id="rId4"/>
    <p:sldId id="261" r:id="rId5"/>
    <p:sldId id="296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20" r:id="rId16"/>
    <p:sldId id="328" r:id="rId17"/>
    <p:sldId id="321" r:id="rId18"/>
    <p:sldId id="322" r:id="rId19"/>
    <p:sldId id="323" r:id="rId20"/>
    <p:sldId id="324" r:id="rId21"/>
    <p:sldId id="325" r:id="rId22"/>
    <p:sldId id="326" r:id="rId23"/>
    <p:sldId id="270" r:id="rId24"/>
    <p:sldId id="32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7F956-844B-07BF-E1D7-388883DD5D9D}" v="2" dt="2022-10-06T05:04:44.036"/>
    <p1510:client id="{F80D2653-5877-0B4F-8B7C-7FC6D5DD7753}" v="1994" dt="2022-10-06T03:19:10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6"/>
    <p:restoredTop sz="94708"/>
  </p:normalViewPr>
  <p:slideViewPr>
    <p:cSldViewPr snapToGrid="0">
      <p:cViewPr varScale="1">
        <p:scale>
          <a:sx n="118" d="100"/>
          <a:sy n="118" d="100"/>
        </p:scale>
        <p:origin x="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Polak" userId="S::christopher.polak@sydney.edu.au::75616ea1-f42e-4fd6-910b-e99d99306691" providerId="AD" clId="Web-{23F7F956-844B-07BF-E1D7-388883DD5D9D}"/>
    <pc:docChg chg="modSld">
      <pc:chgData name="Christopher Polak" userId="S::christopher.polak@sydney.edu.au::75616ea1-f42e-4fd6-910b-e99d99306691" providerId="AD" clId="Web-{23F7F956-844B-07BF-E1D7-388883DD5D9D}" dt="2022-10-06T05:04:41.567" v="1" actId="20577"/>
      <pc:docMkLst>
        <pc:docMk/>
      </pc:docMkLst>
      <pc:sldChg chg="modSp">
        <pc:chgData name="Christopher Polak" userId="S::christopher.polak@sydney.edu.au::75616ea1-f42e-4fd6-910b-e99d99306691" providerId="AD" clId="Web-{23F7F956-844B-07BF-E1D7-388883DD5D9D}" dt="2022-10-06T05:04:41.567" v="1" actId="20577"/>
        <pc:sldMkLst>
          <pc:docMk/>
          <pc:sldMk cId="0" sldId="256"/>
        </pc:sldMkLst>
        <pc:spChg chg="mod">
          <ac:chgData name="Christopher Polak" userId="S::christopher.polak@sydney.edu.au::75616ea1-f42e-4fd6-910b-e99d99306691" providerId="AD" clId="Web-{23F7F956-844B-07BF-E1D7-388883DD5D9D}" dt="2022-10-06T05:04:41.567" v="1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  <pc:docChgLst>
    <pc:chgData name="Christopher Polak" userId="75616ea1-f42e-4fd6-910b-e99d99306691" providerId="ADAL" clId="{F80D2653-5877-0B4F-8B7C-7FC6D5DD7753}"/>
    <pc:docChg chg="undo custSel addSld delSld modSld sldOrd">
      <pc:chgData name="Christopher Polak" userId="75616ea1-f42e-4fd6-910b-e99d99306691" providerId="ADAL" clId="{F80D2653-5877-0B4F-8B7C-7FC6D5DD7753}" dt="2022-10-06T07:02:55.098" v="12431" actId="20577"/>
      <pc:docMkLst>
        <pc:docMk/>
      </pc:docMkLst>
      <pc:sldChg chg="modSp">
        <pc:chgData name="Christopher Polak" userId="75616ea1-f42e-4fd6-910b-e99d99306691" providerId="ADAL" clId="{F80D2653-5877-0B4F-8B7C-7FC6D5DD7753}" dt="2022-10-06T03:15:53.353" v="10414" actId="20577"/>
        <pc:sldMkLst>
          <pc:docMk/>
          <pc:sldMk cId="0" sldId="270"/>
        </pc:sldMkLst>
        <pc:spChg chg="mod">
          <ac:chgData name="Christopher Polak" userId="75616ea1-f42e-4fd6-910b-e99d99306691" providerId="ADAL" clId="{F80D2653-5877-0B4F-8B7C-7FC6D5DD7753}" dt="2022-10-06T03:15:53.353" v="10414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Christopher Polak" userId="75616ea1-f42e-4fd6-910b-e99d99306691" providerId="ADAL" clId="{F80D2653-5877-0B4F-8B7C-7FC6D5DD7753}" dt="2022-10-06T07:02:55.098" v="12431" actId="20577"/>
        <pc:sldMkLst>
          <pc:docMk/>
          <pc:sldMk cId="1856823814" sldId="293"/>
        </pc:sldMkLst>
        <pc:spChg chg="mod">
          <ac:chgData name="Christopher Polak" userId="75616ea1-f42e-4fd6-910b-e99d99306691" providerId="ADAL" clId="{F80D2653-5877-0B4F-8B7C-7FC6D5DD7753}" dt="2022-10-06T01:18:50.399" v="609" actId="1076"/>
          <ac:spMkLst>
            <pc:docMk/>
            <pc:sldMk cId="1856823814" sldId="293"/>
            <ac:spMk id="2" creationId="{BE369459-0BDF-8F5C-111C-92883551566A}"/>
          </ac:spMkLst>
        </pc:spChg>
        <pc:spChg chg="mod">
          <ac:chgData name="Christopher Polak" userId="75616ea1-f42e-4fd6-910b-e99d99306691" providerId="ADAL" clId="{F80D2653-5877-0B4F-8B7C-7FC6D5DD7753}" dt="2022-10-06T07:02:55.098" v="12431" actId="20577"/>
          <ac:spMkLst>
            <pc:docMk/>
            <pc:sldMk cId="1856823814" sldId="293"/>
            <ac:spMk id="3" creationId="{475495EA-8402-DCF4-25A9-88E23D95A959}"/>
          </ac:spMkLst>
        </pc:spChg>
      </pc:sldChg>
      <pc:sldChg chg="modSp mod">
        <pc:chgData name="Christopher Polak" userId="75616ea1-f42e-4fd6-910b-e99d99306691" providerId="ADAL" clId="{F80D2653-5877-0B4F-8B7C-7FC6D5DD7753}" dt="2022-10-06T01:21:22.707" v="881" actId="20577"/>
        <pc:sldMkLst>
          <pc:docMk/>
          <pc:sldMk cId="1517148880" sldId="295"/>
        </pc:sldMkLst>
        <pc:spChg chg="mod">
          <ac:chgData name="Christopher Polak" userId="75616ea1-f42e-4fd6-910b-e99d99306691" providerId="ADAL" clId="{F80D2653-5877-0B4F-8B7C-7FC6D5DD7753}" dt="2022-10-06T01:21:22.707" v="881" actId="20577"/>
          <ac:spMkLst>
            <pc:docMk/>
            <pc:sldMk cId="1517148880" sldId="295"/>
            <ac:spMk id="3" creationId="{CB14E2CD-05A0-BD31-954C-1313238A3C4D}"/>
          </ac:spMkLst>
        </pc:spChg>
      </pc:sldChg>
      <pc:sldChg chg="modSp mod">
        <pc:chgData name="Christopher Polak" userId="75616ea1-f42e-4fd6-910b-e99d99306691" providerId="ADAL" clId="{F80D2653-5877-0B4F-8B7C-7FC6D5DD7753}" dt="2022-10-06T01:29:11.257" v="1308" actId="14100"/>
        <pc:sldMkLst>
          <pc:docMk/>
          <pc:sldMk cId="949406139" sldId="296"/>
        </pc:sldMkLst>
        <pc:spChg chg="mod">
          <ac:chgData name="Christopher Polak" userId="75616ea1-f42e-4fd6-910b-e99d99306691" providerId="ADAL" clId="{F80D2653-5877-0B4F-8B7C-7FC6D5DD7753}" dt="2022-10-06T01:26:59.150" v="959" actId="20577"/>
          <ac:spMkLst>
            <pc:docMk/>
            <pc:sldMk cId="949406139" sldId="296"/>
            <ac:spMk id="2" creationId="{332CD48D-71B7-585A-0203-4B0067C580D6}"/>
          </ac:spMkLst>
        </pc:spChg>
        <pc:spChg chg="mod">
          <ac:chgData name="Christopher Polak" userId="75616ea1-f42e-4fd6-910b-e99d99306691" providerId="ADAL" clId="{F80D2653-5877-0B4F-8B7C-7FC6D5DD7753}" dt="2022-10-06T01:29:11.257" v="1308" actId="14100"/>
          <ac:spMkLst>
            <pc:docMk/>
            <pc:sldMk cId="949406139" sldId="296"/>
            <ac:spMk id="3" creationId="{2142E4B8-20A6-7947-4E93-5E04E90EB786}"/>
          </ac:spMkLst>
        </pc:spChg>
      </pc:sldChg>
      <pc:sldChg chg="modSp del mod">
        <pc:chgData name="Christopher Polak" userId="75616ea1-f42e-4fd6-910b-e99d99306691" providerId="ADAL" clId="{F80D2653-5877-0B4F-8B7C-7FC6D5DD7753}" dt="2022-10-06T02:30:20.447" v="5785" actId="2696"/>
        <pc:sldMkLst>
          <pc:docMk/>
          <pc:sldMk cId="2973969465" sldId="297"/>
        </pc:sldMkLst>
        <pc:spChg chg="mod">
          <ac:chgData name="Christopher Polak" userId="75616ea1-f42e-4fd6-910b-e99d99306691" providerId="ADAL" clId="{F80D2653-5877-0B4F-8B7C-7FC6D5DD7753}" dt="2022-10-06T02:19:33.292" v="5198" actId="404"/>
          <ac:spMkLst>
            <pc:docMk/>
            <pc:sldMk cId="2973969465" sldId="297"/>
            <ac:spMk id="2" creationId="{E6AE4524-A606-2331-3691-C08C6EC36A18}"/>
          </ac:spMkLst>
        </pc:spChg>
        <pc:spChg chg="mod">
          <ac:chgData name="Christopher Polak" userId="75616ea1-f42e-4fd6-910b-e99d99306691" providerId="ADAL" clId="{F80D2653-5877-0B4F-8B7C-7FC6D5DD7753}" dt="2022-10-06T02:30:05.124" v="5782" actId="20577"/>
          <ac:spMkLst>
            <pc:docMk/>
            <pc:sldMk cId="2973969465" sldId="297"/>
            <ac:spMk id="3" creationId="{4AC077FB-685A-5E53-DAC8-808A31A7382F}"/>
          </ac:spMkLst>
        </pc:spChg>
      </pc:sldChg>
      <pc:sldChg chg="del">
        <pc:chgData name="Christopher Polak" userId="75616ea1-f42e-4fd6-910b-e99d99306691" providerId="ADAL" clId="{F80D2653-5877-0B4F-8B7C-7FC6D5DD7753}" dt="2022-10-06T03:24:40.171" v="12426" actId="2696"/>
        <pc:sldMkLst>
          <pc:docMk/>
          <pc:sldMk cId="1336227071" sldId="298"/>
        </pc:sldMkLst>
      </pc:sldChg>
      <pc:sldChg chg="del">
        <pc:chgData name="Christopher Polak" userId="75616ea1-f42e-4fd6-910b-e99d99306691" providerId="ADAL" clId="{F80D2653-5877-0B4F-8B7C-7FC6D5DD7753}" dt="2022-10-06T03:24:40.171" v="12426" actId="2696"/>
        <pc:sldMkLst>
          <pc:docMk/>
          <pc:sldMk cId="511094982" sldId="299"/>
        </pc:sldMkLst>
      </pc:sldChg>
      <pc:sldChg chg="del">
        <pc:chgData name="Christopher Polak" userId="75616ea1-f42e-4fd6-910b-e99d99306691" providerId="ADAL" clId="{F80D2653-5877-0B4F-8B7C-7FC6D5DD7753}" dt="2022-10-06T03:24:40.171" v="12426" actId="2696"/>
        <pc:sldMkLst>
          <pc:docMk/>
          <pc:sldMk cId="1655869881" sldId="300"/>
        </pc:sldMkLst>
      </pc:sldChg>
      <pc:sldChg chg="del">
        <pc:chgData name="Christopher Polak" userId="75616ea1-f42e-4fd6-910b-e99d99306691" providerId="ADAL" clId="{F80D2653-5877-0B4F-8B7C-7FC6D5DD7753}" dt="2022-10-06T03:24:40.171" v="12426" actId="2696"/>
        <pc:sldMkLst>
          <pc:docMk/>
          <pc:sldMk cId="2608653362" sldId="301"/>
        </pc:sldMkLst>
      </pc:sldChg>
      <pc:sldChg chg="del">
        <pc:chgData name="Christopher Polak" userId="75616ea1-f42e-4fd6-910b-e99d99306691" providerId="ADAL" clId="{F80D2653-5877-0B4F-8B7C-7FC6D5DD7753}" dt="2022-10-06T03:24:40.171" v="12426" actId="2696"/>
        <pc:sldMkLst>
          <pc:docMk/>
          <pc:sldMk cId="439514403" sldId="302"/>
        </pc:sldMkLst>
      </pc:sldChg>
      <pc:sldChg chg="del">
        <pc:chgData name="Christopher Polak" userId="75616ea1-f42e-4fd6-910b-e99d99306691" providerId="ADAL" clId="{F80D2653-5877-0B4F-8B7C-7FC6D5DD7753}" dt="2022-10-06T03:24:40.171" v="12426" actId="2696"/>
        <pc:sldMkLst>
          <pc:docMk/>
          <pc:sldMk cId="1877258114" sldId="303"/>
        </pc:sldMkLst>
      </pc:sldChg>
      <pc:sldChg chg="del">
        <pc:chgData name="Christopher Polak" userId="75616ea1-f42e-4fd6-910b-e99d99306691" providerId="ADAL" clId="{F80D2653-5877-0B4F-8B7C-7FC6D5DD7753}" dt="2022-10-06T03:24:40.171" v="12426" actId="2696"/>
        <pc:sldMkLst>
          <pc:docMk/>
          <pc:sldMk cId="2004787511" sldId="304"/>
        </pc:sldMkLst>
      </pc:sldChg>
      <pc:sldChg chg="del">
        <pc:chgData name="Christopher Polak" userId="75616ea1-f42e-4fd6-910b-e99d99306691" providerId="ADAL" clId="{F80D2653-5877-0B4F-8B7C-7FC6D5DD7753}" dt="2022-10-06T03:24:40.171" v="12426" actId="2696"/>
        <pc:sldMkLst>
          <pc:docMk/>
          <pc:sldMk cId="1062913235" sldId="305"/>
        </pc:sldMkLst>
      </pc:sldChg>
      <pc:sldChg chg="del">
        <pc:chgData name="Christopher Polak" userId="75616ea1-f42e-4fd6-910b-e99d99306691" providerId="ADAL" clId="{F80D2653-5877-0B4F-8B7C-7FC6D5DD7753}" dt="2022-10-06T03:24:40.171" v="12426" actId="2696"/>
        <pc:sldMkLst>
          <pc:docMk/>
          <pc:sldMk cId="2768103227" sldId="306"/>
        </pc:sldMkLst>
      </pc:sldChg>
      <pc:sldChg chg="del">
        <pc:chgData name="Christopher Polak" userId="75616ea1-f42e-4fd6-910b-e99d99306691" providerId="ADAL" clId="{F80D2653-5877-0B4F-8B7C-7FC6D5DD7753}" dt="2022-10-06T03:24:40.171" v="12426" actId="2696"/>
        <pc:sldMkLst>
          <pc:docMk/>
          <pc:sldMk cId="3871118824" sldId="307"/>
        </pc:sldMkLst>
      </pc:sldChg>
      <pc:sldChg chg="del">
        <pc:chgData name="Christopher Polak" userId="75616ea1-f42e-4fd6-910b-e99d99306691" providerId="ADAL" clId="{F80D2653-5877-0B4F-8B7C-7FC6D5DD7753}" dt="2022-10-06T03:24:40.171" v="12426" actId="2696"/>
        <pc:sldMkLst>
          <pc:docMk/>
          <pc:sldMk cId="1443290559" sldId="308"/>
        </pc:sldMkLst>
      </pc:sldChg>
      <pc:sldChg chg="del">
        <pc:chgData name="Christopher Polak" userId="75616ea1-f42e-4fd6-910b-e99d99306691" providerId="ADAL" clId="{F80D2653-5877-0B4F-8B7C-7FC6D5DD7753}" dt="2022-10-06T03:24:40.171" v="12426" actId="2696"/>
        <pc:sldMkLst>
          <pc:docMk/>
          <pc:sldMk cId="3283488228" sldId="309"/>
        </pc:sldMkLst>
      </pc:sldChg>
      <pc:sldChg chg="addSp delSp modSp add mod setBg">
        <pc:chgData name="Christopher Polak" userId="75616ea1-f42e-4fd6-910b-e99d99306691" providerId="ADAL" clId="{F80D2653-5877-0B4F-8B7C-7FC6D5DD7753}" dt="2022-10-06T01:36:51.568" v="2089" actId="27636"/>
        <pc:sldMkLst>
          <pc:docMk/>
          <pc:sldMk cId="2648131246" sldId="310"/>
        </pc:sldMkLst>
        <pc:spChg chg="mod">
          <ac:chgData name="Christopher Polak" userId="75616ea1-f42e-4fd6-910b-e99d99306691" providerId="ADAL" clId="{F80D2653-5877-0B4F-8B7C-7FC6D5DD7753}" dt="2022-10-06T01:36:35.841" v="2082" actId="26606"/>
          <ac:spMkLst>
            <pc:docMk/>
            <pc:sldMk cId="2648131246" sldId="310"/>
            <ac:spMk id="2" creationId="{332CD48D-71B7-585A-0203-4B0067C580D6}"/>
          </ac:spMkLst>
        </pc:spChg>
        <pc:spChg chg="mod">
          <ac:chgData name="Christopher Polak" userId="75616ea1-f42e-4fd6-910b-e99d99306691" providerId="ADAL" clId="{F80D2653-5877-0B4F-8B7C-7FC6D5DD7753}" dt="2022-10-06T01:36:51.568" v="2089" actId="27636"/>
          <ac:spMkLst>
            <pc:docMk/>
            <pc:sldMk cId="2648131246" sldId="310"/>
            <ac:spMk id="3" creationId="{2142E4B8-20A6-7947-4E93-5E04E90EB786}"/>
          </ac:spMkLst>
        </pc:spChg>
        <pc:spChg chg="add del">
          <ac:chgData name="Christopher Polak" userId="75616ea1-f42e-4fd6-910b-e99d99306691" providerId="ADAL" clId="{F80D2653-5877-0B4F-8B7C-7FC6D5DD7753}" dt="2022-10-06T01:36:35.841" v="2082" actId="26606"/>
          <ac:spMkLst>
            <pc:docMk/>
            <pc:sldMk cId="2648131246" sldId="310"/>
            <ac:spMk id="9" creationId="{B9F89C22-0475-4427-B7C8-0269AD40E3EC}"/>
          </ac:spMkLst>
        </pc:spChg>
        <pc:picChg chg="add mod">
          <ac:chgData name="Christopher Polak" userId="75616ea1-f42e-4fd6-910b-e99d99306691" providerId="ADAL" clId="{F80D2653-5877-0B4F-8B7C-7FC6D5DD7753}" dt="2022-10-06T01:36:49.657" v="2087" actId="1076"/>
          <ac:picMkLst>
            <pc:docMk/>
            <pc:sldMk cId="2648131246" sldId="310"/>
            <ac:picMk id="4" creationId="{97686FC3-4211-1893-1BC2-B8D82F136308}"/>
          </ac:picMkLst>
        </pc:picChg>
      </pc:sldChg>
      <pc:sldChg chg="modSp new mod">
        <pc:chgData name="Christopher Polak" userId="75616ea1-f42e-4fd6-910b-e99d99306691" providerId="ADAL" clId="{F80D2653-5877-0B4F-8B7C-7FC6D5DD7753}" dt="2022-10-06T01:38:45.018" v="2319" actId="113"/>
        <pc:sldMkLst>
          <pc:docMk/>
          <pc:sldMk cId="3187445859" sldId="311"/>
        </pc:sldMkLst>
        <pc:spChg chg="mod">
          <ac:chgData name="Christopher Polak" userId="75616ea1-f42e-4fd6-910b-e99d99306691" providerId="ADAL" clId="{F80D2653-5877-0B4F-8B7C-7FC6D5DD7753}" dt="2022-10-06T01:35:06.289" v="1826"/>
          <ac:spMkLst>
            <pc:docMk/>
            <pc:sldMk cId="3187445859" sldId="311"/>
            <ac:spMk id="2" creationId="{691FE364-366A-74FF-1C98-D0414505D4FD}"/>
          </ac:spMkLst>
        </pc:spChg>
        <pc:spChg chg="mod">
          <ac:chgData name="Christopher Polak" userId="75616ea1-f42e-4fd6-910b-e99d99306691" providerId="ADAL" clId="{F80D2653-5877-0B4F-8B7C-7FC6D5DD7753}" dt="2022-10-06T01:38:45.018" v="2319" actId="113"/>
          <ac:spMkLst>
            <pc:docMk/>
            <pc:sldMk cId="3187445859" sldId="311"/>
            <ac:spMk id="3" creationId="{93D5CA8A-3AE0-0F64-971C-7E2412CC07B2}"/>
          </ac:spMkLst>
        </pc:spChg>
      </pc:sldChg>
      <pc:sldChg chg="addSp delSp modSp new mod">
        <pc:chgData name="Christopher Polak" userId="75616ea1-f42e-4fd6-910b-e99d99306691" providerId="ADAL" clId="{F80D2653-5877-0B4F-8B7C-7FC6D5DD7753}" dt="2022-10-06T01:48:02.139" v="3225" actId="22"/>
        <pc:sldMkLst>
          <pc:docMk/>
          <pc:sldMk cId="1227676980" sldId="312"/>
        </pc:sldMkLst>
        <pc:spChg chg="mod">
          <ac:chgData name="Christopher Polak" userId="75616ea1-f42e-4fd6-910b-e99d99306691" providerId="ADAL" clId="{F80D2653-5877-0B4F-8B7C-7FC6D5DD7753}" dt="2022-10-06T01:40:03.294" v="2323"/>
          <ac:spMkLst>
            <pc:docMk/>
            <pc:sldMk cId="1227676980" sldId="312"/>
            <ac:spMk id="2" creationId="{D9D958B1-2E6E-5CBC-D4D7-0ACF5B8D2C23}"/>
          </ac:spMkLst>
        </pc:spChg>
        <pc:spChg chg="mod">
          <ac:chgData name="Christopher Polak" userId="75616ea1-f42e-4fd6-910b-e99d99306691" providerId="ADAL" clId="{F80D2653-5877-0B4F-8B7C-7FC6D5DD7753}" dt="2022-10-06T01:47:54.742" v="3223" actId="14100"/>
          <ac:spMkLst>
            <pc:docMk/>
            <pc:sldMk cId="1227676980" sldId="312"/>
            <ac:spMk id="3" creationId="{B82D14AE-1325-4DC5-53F0-583384DEDED0}"/>
          </ac:spMkLst>
        </pc:spChg>
        <pc:spChg chg="add del">
          <ac:chgData name="Christopher Polak" userId="75616ea1-f42e-4fd6-910b-e99d99306691" providerId="ADAL" clId="{F80D2653-5877-0B4F-8B7C-7FC6D5DD7753}" dt="2022-10-06T01:48:02.139" v="3225" actId="22"/>
          <ac:spMkLst>
            <pc:docMk/>
            <pc:sldMk cId="1227676980" sldId="312"/>
            <ac:spMk id="6" creationId="{BD533559-E2F2-22E6-80FD-F38C6EB5DACF}"/>
          </ac:spMkLst>
        </pc:spChg>
        <pc:picChg chg="add del">
          <ac:chgData name="Christopher Polak" userId="75616ea1-f42e-4fd6-910b-e99d99306691" providerId="ADAL" clId="{F80D2653-5877-0B4F-8B7C-7FC6D5DD7753}" dt="2022-10-06T01:39:52.493" v="2322"/>
          <ac:picMkLst>
            <pc:docMk/>
            <pc:sldMk cId="1227676980" sldId="312"/>
            <ac:picMk id="4" creationId="{E490DABB-96D4-F69E-23EB-3B51CDC64DAF}"/>
          </ac:picMkLst>
        </pc:picChg>
      </pc:sldChg>
      <pc:sldChg chg="addSp modSp add mod">
        <pc:chgData name="Christopher Polak" userId="75616ea1-f42e-4fd6-910b-e99d99306691" providerId="ADAL" clId="{F80D2653-5877-0B4F-8B7C-7FC6D5DD7753}" dt="2022-10-06T02:03:17.625" v="4177" actId="1076"/>
        <pc:sldMkLst>
          <pc:docMk/>
          <pc:sldMk cId="347009708" sldId="313"/>
        </pc:sldMkLst>
        <pc:spChg chg="mod">
          <ac:chgData name="Christopher Polak" userId="75616ea1-f42e-4fd6-910b-e99d99306691" providerId="ADAL" clId="{F80D2653-5877-0B4F-8B7C-7FC6D5DD7753}" dt="2022-10-06T02:03:13.149" v="4176" actId="20577"/>
          <ac:spMkLst>
            <pc:docMk/>
            <pc:sldMk cId="347009708" sldId="313"/>
            <ac:spMk id="3" creationId="{B82D14AE-1325-4DC5-53F0-583384DEDED0}"/>
          </ac:spMkLst>
        </pc:spChg>
        <pc:spChg chg="add mod">
          <ac:chgData name="Christopher Polak" userId="75616ea1-f42e-4fd6-910b-e99d99306691" providerId="ADAL" clId="{F80D2653-5877-0B4F-8B7C-7FC6D5DD7753}" dt="2022-10-06T02:03:17.625" v="4177" actId="1076"/>
          <ac:spMkLst>
            <pc:docMk/>
            <pc:sldMk cId="347009708" sldId="313"/>
            <ac:spMk id="9" creationId="{DFC105FB-4965-5773-57B9-D8FE150DF3B4}"/>
          </ac:spMkLst>
        </pc:spChg>
        <pc:cxnChg chg="add mod">
          <ac:chgData name="Christopher Polak" userId="75616ea1-f42e-4fd6-910b-e99d99306691" providerId="ADAL" clId="{F80D2653-5877-0B4F-8B7C-7FC6D5DD7753}" dt="2022-10-06T01:53:59.238" v="3841" actId="1582"/>
          <ac:cxnSpMkLst>
            <pc:docMk/>
            <pc:sldMk cId="347009708" sldId="313"/>
            <ac:cxnSpMk id="5" creationId="{3E74B5F9-C897-227E-D873-C01ECD994F60}"/>
          </ac:cxnSpMkLst>
        </pc:cxnChg>
      </pc:sldChg>
      <pc:sldChg chg="delSp modSp add mod">
        <pc:chgData name="Christopher Polak" userId="75616ea1-f42e-4fd6-910b-e99d99306691" providerId="ADAL" clId="{F80D2653-5877-0B4F-8B7C-7FC6D5DD7753}" dt="2022-10-06T02:07:00.321" v="4841" actId="20577"/>
        <pc:sldMkLst>
          <pc:docMk/>
          <pc:sldMk cId="341528971" sldId="314"/>
        </pc:sldMkLst>
        <pc:spChg chg="mod">
          <ac:chgData name="Christopher Polak" userId="75616ea1-f42e-4fd6-910b-e99d99306691" providerId="ADAL" clId="{F80D2653-5877-0B4F-8B7C-7FC6D5DD7753}" dt="2022-10-06T02:07:00.321" v="4841" actId="20577"/>
          <ac:spMkLst>
            <pc:docMk/>
            <pc:sldMk cId="341528971" sldId="314"/>
            <ac:spMk id="3" creationId="{B82D14AE-1325-4DC5-53F0-583384DEDED0}"/>
          </ac:spMkLst>
        </pc:spChg>
        <pc:spChg chg="del">
          <ac:chgData name="Christopher Polak" userId="75616ea1-f42e-4fd6-910b-e99d99306691" providerId="ADAL" clId="{F80D2653-5877-0B4F-8B7C-7FC6D5DD7753}" dt="2022-10-06T02:03:32.280" v="4180" actId="478"/>
          <ac:spMkLst>
            <pc:docMk/>
            <pc:sldMk cId="341528971" sldId="314"/>
            <ac:spMk id="9" creationId="{DFC105FB-4965-5773-57B9-D8FE150DF3B4}"/>
          </ac:spMkLst>
        </pc:spChg>
        <pc:cxnChg chg="del">
          <ac:chgData name="Christopher Polak" userId="75616ea1-f42e-4fd6-910b-e99d99306691" providerId="ADAL" clId="{F80D2653-5877-0B4F-8B7C-7FC6D5DD7753}" dt="2022-10-06T02:03:30.189" v="4179" actId="478"/>
          <ac:cxnSpMkLst>
            <pc:docMk/>
            <pc:sldMk cId="341528971" sldId="314"/>
            <ac:cxnSpMk id="5" creationId="{3E74B5F9-C897-227E-D873-C01ECD994F60}"/>
          </ac:cxnSpMkLst>
        </pc:cxnChg>
      </pc:sldChg>
      <pc:sldChg chg="modSp add mod ord">
        <pc:chgData name="Christopher Polak" userId="75616ea1-f42e-4fd6-910b-e99d99306691" providerId="ADAL" clId="{F80D2653-5877-0B4F-8B7C-7FC6D5DD7753}" dt="2022-10-06T02:10:55.985" v="5133" actId="20577"/>
        <pc:sldMkLst>
          <pc:docMk/>
          <pc:sldMk cId="668110325" sldId="315"/>
        </pc:sldMkLst>
        <pc:spChg chg="mod">
          <ac:chgData name="Christopher Polak" userId="75616ea1-f42e-4fd6-910b-e99d99306691" providerId="ADAL" clId="{F80D2653-5877-0B4F-8B7C-7FC6D5DD7753}" dt="2022-10-06T02:10:12.829" v="5049" actId="14100"/>
          <ac:spMkLst>
            <pc:docMk/>
            <pc:sldMk cId="668110325" sldId="315"/>
            <ac:spMk id="3" creationId="{B82D14AE-1325-4DC5-53F0-583384DEDED0}"/>
          </ac:spMkLst>
        </pc:spChg>
        <pc:spChg chg="mod">
          <ac:chgData name="Christopher Polak" userId="75616ea1-f42e-4fd6-910b-e99d99306691" providerId="ADAL" clId="{F80D2653-5877-0B4F-8B7C-7FC6D5DD7753}" dt="2022-10-06T02:10:55.985" v="5133" actId="20577"/>
          <ac:spMkLst>
            <pc:docMk/>
            <pc:sldMk cId="668110325" sldId="315"/>
            <ac:spMk id="9" creationId="{DFC105FB-4965-5773-57B9-D8FE150DF3B4}"/>
          </ac:spMkLst>
        </pc:spChg>
        <pc:cxnChg chg="mod">
          <ac:chgData name="Christopher Polak" userId="75616ea1-f42e-4fd6-910b-e99d99306691" providerId="ADAL" clId="{F80D2653-5877-0B4F-8B7C-7FC6D5DD7753}" dt="2022-10-06T02:10:54.294" v="5132" actId="20577"/>
          <ac:cxnSpMkLst>
            <pc:docMk/>
            <pc:sldMk cId="668110325" sldId="315"/>
            <ac:cxnSpMk id="5" creationId="{3E74B5F9-C897-227E-D873-C01ECD994F60}"/>
          </ac:cxnSpMkLst>
        </pc:cxnChg>
      </pc:sldChg>
      <pc:sldChg chg="modSp add mod">
        <pc:chgData name="Christopher Polak" userId="75616ea1-f42e-4fd6-910b-e99d99306691" providerId="ADAL" clId="{F80D2653-5877-0B4F-8B7C-7FC6D5DD7753}" dt="2022-10-06T02:30:10.728" v="5784" actId="14100"/>
        <pc:sldMkLst>
          <pc:docMk/>
          <pc:sldMk cId="1908334463" sldId="316"/>
        </pc:sldMkLst>
        <pc:spChg chg="mod">
          <ac:chgData name="Christopher Polak" userId="75616ea1-f42e-4fd6-910b-e99d99306691" providerId="ADAL" clId="{F80D2653-5877-0B4F-8B7C-7FC6D5DD7753}" dt="2022-10-06T02:30:10.728" v="5784" actId="14100"/>
          <ac:spMkLst>
            <pc:docMk/>
            <pc:sldMk cId="1908334463" sldId="316"/>
            <ac:spMk id="3" creationId="{4AC077FB-685A-5E53-DAC8-808A31A7382F}"/>
          </ac:spMkLst>
        </pc:spChg>
      </pc:sldChg>
      <pc:sldChg chg="modSp add mod">
        <pc:chgData name="Christopher Polak" userId="75616ea1-f42e-4fd6-910b-e99d99306691" providerId="ADAL" clId="{F80D2653-5877-0B4F-8B7C-7FC6D5DD7753}" dt="2022-10-06T02:42:57.763" v="6993" actId="14100"/>
        <pc:sldMkLst>
          <pc:docMk/>
          <pc:sldMk cId="2403470064" sldId="317"/>
        </pc:sldMkLst>
        <pc:spChg chg="mod">
          <ac:chgData name="Christopher Polak" userId="75616ea1-f42e-4fd6-910b-e99d99306691" providerId="ADAL" clId="{F80D2653-5877-0B4F-8B7C-7FC6D5DD7753}" dt="2022-10-06T02:42:57.763" v="6993" actId="14100"/>
          <ac:spMkLst>
            <pc:docMk/>
            <pc:sldMk cId="2403470064" sldId="317"/>
            <ac:spMk id="3" creationId="{4AC077FB-685A-5E53-DAC8-808A31A7382F}"/>
          </ac:spMkLst>
        </pc:spChg>
      </pc:sldChg>
      <pc:sldChg chg="modSp add mod">
        <pc:chgData name="Christopher Polak" userId="75616ea1-f42e-4fd6-910b-e99d99306691" providerId="ADAL" clId="{F80D2653-5877-0B4F-8B7C-7FC6D5DD7753}" dt="2022-10-06T02:44:47.333" v="7172"/>
        <pc:sldMkLst>
          <pc:docMk/>
          <pc:sldMk cId="1294340886" sldId="318"/>
        </pc:sldMkLst>
        <pc:spChg chg="mod">
          <ac:chgData name="Christopher Polak" userId="75616ea1-f42e-4fd6-910b-e99d99306691" providerId="ADAL" clId="{F80D2653-5877-0B4F-8B7C-7FC6D5DD7753}" dt="2022-10-06T02:44:47.333" v="7172"/>
          <ac:spMkLst>
            <pc:docMk/>
            <pc:sldMk cId="1294340886" sldId="318"/>
            <ac:spMk id="3" creationId="{4AC077FB-685A-5E53-DAC8-808A31A7382F}"/>
          </ac:spMkLst>
        </pc:spChg>
      </pc:sldChg>
      <pc:sldChg chg="add del">
        <pc:chgData name="Christopher Polak" userId="75616ea1-f42e-4fd6-910b-e99d99306691" providerId="ADAL" clId="{F80D2653-5877-0B4F-8B7C-7FC6D5DD7753}" dt="2022-10-06T02:42:48.255" v="6987"/>
        <pc:sldMkLst>
          <pc:docMk/>
          <pc:sldMk cId="1472386427" sldId="318"/>
        </pc:sldMkLst>
      </pc:sldChg>
      <pc:sldChg chg="add del">
        <pc:chgData name="Christopher Polak" userId="75616ea1-f42e-4fd6-910b-e99d99306691" providerId="ADAL" clId="{F80D2653-5877-0B4F-8B7C-7FC6D5DD7753}" dt="2022-10-06T02:42:35.005" v="6986"/>
        <pc:sldMkLst>
          <pc:docMk/>
          <pc:sldMk cId="241071857" sldId="319"/>
        </pc:sldMkLst>
      </pc:sldChg>
      <pc:sldChg chg="new del">
        <pc:chgData name="Christopher Polak" userId="75616ea1-f42e-4fd6-910b-e99d99306691" providerId="ADAL" clId="{F80D2653-5877-0B4F-8B7C-7FC6D5DD7753}" dt="2022-10-06T02:45:51.689" v="7175" actId="2696"/>
        <pc:sldMkLst>
          <pc:docMk/>
          <pc:sldMk cId="572446126" sldId="319"/>
        </pc:sldMkLst>
      </pc:sldChg>
      <pc:sldChg chg="addSp delSp modSp add mod">
        <pc:chgData name="Christopher Polak" userId="75616ea1-f42e-4fd6-910b-e99d99306691" providerId="ADAL" clId="{F80D2653-5877-0B4F-8B7C-7FC6D5DD7753}" dt="2022-10-06T02:51:07.227" v="7440" actId="14100"/>
        <pc:sldMkLst>
          <pc:docMk/>
          <pc:sldMk cId="2451340236" sldId="320"/>
        </pc:sldMkLst>
        <pc:spChg chg="mod">
          <ac:chgData name="Christopher Polak" userId="75616ea1-f42e-4fd6-910b-e99d99306691" providerId="ADAL" clId="{F80D2653-5877-0B4F-8B7C-7FC6D5DD7753}" dt="2022-10-06T02:46:00.861" v="7177"/>
          <ac:spMkLst>
            <pc:docMk/>
            <pc:sldMk cId="2451340236" sldId="320"/>
            <ac:spMk id="2" creationId="{D9D958B1-2E6E-5CBC-D4D7-0ACF5B8D2C23}"/>
          </ac:spMkLst>
        </pc:spChg>
        <pc:spChg chg="mod">
          <ac:chgData name="Christopher Polak" userId="75616ea1-f42e-4fd6-910b-e99d99306691" providerId="ADAL" clId="{F80D2653-5877-0B4F-8B7C-7FC6D5DD7753}" dt="2022-10-06T02:48:47.522" v="7340" actId="20577"/>
          <ac:spMkLst>
            <pc:docMk/>
            <pc:sldMk cId="2451340236" sldId="320"/>
            <ac:spMk id="3" creationId="{B82D14AE-1325-4DC5-53F0-583384DEDED0}"/>
          </ac:spMkLst>
        </pc:spChg>
        <pc:spChg chg="mod">
          <ac:chgData name="Christopher Polak" userId="75616ea1-f42e-4fd6-910b-e99d99306691" providerId="ADAL" clId="{F80D2653-5877-0B4F-8B7C-7FC6D5DD7753}" dt="2022-10-06T02:50:21.310" v="7434" actId="20577"/>
          <ac:spMkLst>
            <pc:docMk/>
            <pc:sldMk cId="2451340236" sldId="320"/>
            <ac:spMk id="9" creationId="{DFC105FB-4965-5773-57B9-D8FE150DF3B4}"/>
          </ac:spMkLst>
        </pc:spChg>
        <pc:cxnChg chg="del mod">
          <ac:chgData name="Christopher Polak" userId="75616ea1-f42e-4fd6-910b-e99d99306691" providerId="ADAL" clId="{F80D2653-5877-0B4F-8B7C-7FC6D5DD7753}" dt="2022-10-06T02:48:51.006" v="7341" actId="478"/>
          <ac:cxnSpMkLst>
            <pc:docMk/>
            <pc:sldMk cId="2451340236" sldId="320"/>
            <ac:cxnSpMk id="5" creationId="{3E74B5F9-C897-227E-D873-C01ECD994F60}"/>
          </ac:cxnSpMkLst>
        </pc:cxnChg>
        <pc:cxnChg chg="add mod">
          <ac:chgData name="Christopher Polak" userId="75616ea1-f42e-4fd6-910b-e99d99306691" providerId="ADAL" clId="{F80D2653-5877-0B4F-8B7C-7FC6D5DD7753}" dt="2022-10-06T02:51:07.227" v="7440" actId="14100"/>
          <ac:cxnSpMkLst>
            <pc:docMk/>
            <pc:sldMk cId="2451340236" sldId="320"/>
            <ac:cxnSpMk id="6" creationId="{74B42F1B-D82F-C80D-EB45-C57F36D7944D}"/>
          </ac:cxnSpMkLst>
        </pc:cxnChg>
      </pc:sldChg>
      <pc:sldChg chg="modSp add mod">
        <pc:chgData name="Christopher Polak" userId="75616ea1-f42e-4fd6-910b-e99d99306691" providerId="ADAL" clId="{F80D2653-5877-0B4F-8B7C-7FC6D5DD7753}" dt="2022-10-06T03:00:32.813" v="8659" actId="20577"/>
        <pc:sldMkLst>
          <pc:docMk/>
          <pc:sldMk cId="2452463606" sldId="321"/>
        </pc:sldMkLst>
        <pc:spChg chg="mod">
          <ac:chgData name="Christopher Polak" userId="75616ea1-f42e-4fd6-910b-e99d99306691" providerId="ADAL" clId="{F80D2653-5877-0B4F-8B7C-7FC6D5DD7753}" dt="2022-10-06T03:00:32.813" v="8659" actId="20577"/>
          <ac:spMkLst>
            <pc:docMk/>
            <pc:sldMk cId="2452463606" sldId="321"/>
            <ac:spMk id="3" creationId="{4AC077FB-685A-5E53-DAC8-808A31A7382F}"/>
          </ac:spMkLst>
        </pc:spChg>
      </pc:sldChg>
      <pc:sldChg chg="modSp add mod">
        <pc:chgData name="Christopher Polak" userId="75616ea1-f42e-4fd6-910b-e99d99306691" providerId="ADAL" clId="{F80D2653-5877-0B4F-8B7C-7FC6D5DD7753}" dt="2022-10-06T03:04:53.100" v="9722" actId="20577"/>
        <pc:sldMkLst>
          <pc:docMk/>
          <pc:sldMk cId="3033680404" sldId="322"/>
        </pc:sldMkLst>
        <pc:spChg chg="mod">
          <ac:chgData name="Christopher Polak" userId="75616ea1-f42e-4fd6-910b-e99d99306691" providerId="ADAL" clId="{F80D2653-5877-0B4F-8B7C-7FC6D5DD7753}" dt="2022-10-06T03:04:53.100" v="9722" actId="20577"/>
          <ac:spMkLst>
            <pc:docMk/>
            <pc:sldMk cId="3033680404" sldId="322"/>
            <ac:spMk id="3" creationId="{4AC077FB-685A-5E53-DAC8-808A31A7382F}"/>
          </ac:spMkLst>
        </pc:spChg>
      </pc:sldChg>
      <pc:sldChg chg="modSp add mod">
        <pc:chgData name="Christopher Polak" userId="75616ea1-f42e-4fd6-910b-e99d99306691" providerId="ADAL" clId="{F80D2653-5877-0B4F-8B7C-7FC6D5DD7753}" dt="2022-10-06T03:15:39.563" v="10412" actId="20577"/>
        <pc:sldMkLst>
          <pc:docMk/>
          <pc:sldMk cId="2137989540" sldId="323"/>
        </pc:sldMkLst>
        <pc:spChg chg="mod">
          <ac:chgData name="Christopher Polak" userId="75616ea1-f42e-4fd6-910b-e99d99306691" providerId="ADAL" clId="{F80D2653-5877-0B4F-8B7C-7FC6D5DD7753}" dt="2022-10-06T03:15:39.563" v="10412" actId="20577"/>
          <ac:spMkLst>
            <pc:docMk/>
            <pc:sldMk cId="2137989540" sldId="323"/>
            <ac:spMk id="2" creationId="{E6AE4524-A606-2331-3691-C08C6EC36A18}"/>
          </ac:spMkLst>
        </pc:spChg>
        <pc:spChg chg="mod">
          <ac:chgData name="Christopher Polak" userId="75616ea1-f42e-4fd6-910b-e99d99306691" providerId="ADAL" clId="{F80D2653-5877-0B4F-8B7C-7FC6D5DD7753}" dt="2022-10-06T03:15:34.785" v="10408" actId="20577"/>
          <ac:spMkLst>
            <pc:docMk/>
            <pc:sldMk cId="2137989540" sldId="323"/>
            <ac:spMk id="3" creationId="{4AC077FB-685A-5E53-DAC8-808A31A7382F}"/>
          </ac:spMkLst>
        </pc:spChg>
      </pc:sldChg>
      <pc:sldChg chg="modSp add mod">
        <pc:chgData name="Christopher Polak" userId="75616ea1-f42e-4fd6-910b-e99d99306691" providerId="ADAL" clId="{F80D2653-5877-0B4F-8B7C-7FC6D5DD7753}" dt="2022-10-06T03:18:55.116" v="11184" actId="20577"/>
        <pc:sldMkLst>
          <pc:docMk/>
          <pc:sldMk cId="781972526" sldId="324"/>
        </pc:sldMkLst>
        <pc:spChg chg="mod">
          <ac:chgData name="Christopher Polak" userId="75616ea1-f42e-4fd6-910b-e99d99306691" providerId="ADAL" clId="{F80D2653-5877-0B4F-8B7C-7FC6D5DD7753}" dt="2022-10-06T03:18:55.116" v="11184" actId="20577"/>
          <ac:spMkLst>
            <pc:docMk/>
            <pc:sldMk cId="781972526" sldId="324"/>
            <ac:spMk id="3" creationId="{4AC077FB-685A-5E53-DAC8-808A31A7382F}"/>
          </ac:spMkLst>
        </pc:spChg>
      </pc:sldChg>
      <pc:sldChg chg="modSp add mod">
        <pc:chgData name="Christopher Polak" userId="75616ea1-f42e-4fd6-910b-e99d99306691" providerId="ADAL" clId="{F80D2653-5877-0B4F-8B7C-7FC6D5DD7753}" dt="2022-10-06T03:22:09.460" v="11878" actId="14100"/>
        <pc:sldMkLst>
          <pc:docMk/>
          <pc:sldMk cId="231008933" sldId="325"/>
        </pc:sldMkLst>
        <pc:spChg chg="mod">
          <ac:chgData name="Christopher Polak" userId="75616ea1-f42e-4fd6-910b-e99d99306691" providerId="ADAL" clId="{F80D2653-5877-0B4F-8B7C-7FC6D5DD7753}" dt="2022-10-06T03:22:09.460" v="11878" actId="14100"/>
          <ac:spMkLst>
            <pc:docMk/>
            <pc:sldMk cId="231008933" sldId="325"/>
            <ac:spMk id="3" creationId="{4AC077FB-685A-5E53-DAC8-808A31A7382F}"/>
          </ac:spMkLst>
        </pc:spChg>
      </pc:sldChg>
      <pc:sldChg chg="modSp add mod">
        <pc:chgData name="Christopher Polak" userId="75616ea1-f42e-4fd6-910b-e99d99306691" providerId="ADAL" clId="{F80D2653-5877-0B4F-8B7C-7FC6D5DD7753}" dt="2022-10-06T03:24:46.672" v="12427" actId="2711"/>
        <pc:sldMkLst>
          <pc:docMk/>
          <pc:sldMk cId="279678851" sldId="326"/>
        </pc:sldMkLst>
        <pc:spChg chg="mod">
          <ac:chgData name="Christopher Polak" userId="75616ea1-f42e-4fd6-910b-e99d99306691" providerId="ADAL" clId="{F80D2653-5877-0B4F-8B7C-7FC6D5DD7753}" dt="2022-10-06T03:24:46.672" v="12427" actId="2711"/>
          <ac:spMkLst>
            <pc:docMk/>
            <pc:sldMk cId="279678851" sldId="326"/>
            <ac:spMk id="3" creationId="{4AC077FB-685A-5E53-DAC8-808A31A7382F}"/>
          </ac:spMkLst>
        </pc:spChg>
      </pc:sldChg>
    </pc:docChg>
  </pc:docChgLst>
</pc:chgInfo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86D84-ACB1-47F2-B4F2-D70893D7C021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02A13FF-E469-457A-A288-B6B98458537A}">
      <dgm:prSet/>
      <dgm:spPr/>
      <dgm:t>
        <a:bodyPr/>
        <a:lstStyle/>
        <a:p>
          <a:r>
            <a:rPr lang="en-AU"/>
            <a:t>Solution – use encryption where a secret key is only known to one party, known as </a:t>
          </a:r>
          <a:r>
            <a:rPr lang="en-AU" b="1"/>
            <a:t>asymmetric</a:t>
          </a:r>
          <a:r>
            <a:rPr lang="en-AU"/>
            <a:t> encryption</a:t>
          </a:r>
          <a:endParaRPr lang="en-US"/>
        </a:p>
      </dgm:t>
    </dgm:pt>
    <dgm:pt modelId="{AB98EB02-2C08-4B51-9214-97DFC0F4DD89}" type="parTrans" cxnId="{BDF3EDE5-6B6C-436F-81C8-FB48A04EB6DE}">
      <dgm:prSet/>
      <dgm:spPr/>
      <dgm:t>
        <a:bodyPr/>
        <a:lstStyle/>
        <a:p>
          <a:endParaRPr lang="en-US"/>
        </a:p>
      </dgm:t>
    </dgm:pt>
    <dgm:pt modelId="{5B5E09C7-5439-45F5-AF37-15A113525EC7}" type="sibTrans" cxnId="{BDF3EDE5-6B6C-436F-81C8-FB48A04EB6DE}">
      <dgm:prSet/>
      <dgm:spPr/>
      <dgm:t>
        <a:bodyPr/>
        <a:lstStyle/>
        <a:p>
          <a:endParaRPr lang="en-US"/>
        </a:p>
      </dgm:t>
    </dgm:pt>
    <dgm:pt modelId="{20B228AC-5E90-4CCB-9A1A-BCDAFD66712F}">
      <dgm:prSet/>
      <dgm:spPr/>
      <dgm:t>
        <a:bodyPr/>
        <a:lstStyle/>
        <a:p>
          <a:r>
            <a:rPr lang="en-AU"/>
            <a:t>Forms basis of </a:t>
          </a:r>
          <a:r>
            <a:rPr lang="en-AU" b="1"/>
            <a:t>public key cryptography</a:t>
          </a:r>
          <a:endParaRPr lang="en-US"/>
        </a:p>
      </dgm:t>
    </dgm:pt>
    <dgm:pt modelId="{A2F58E1E-9BFD-4DE1-BA9B-C21E50FFE7EC}" type="parTrans" cxnId="{2FA85793-4E82-45E2-A1B4-E9EB4C02DBAA}">
      <dgm:prSet/>
      <dgm:spPr/>
      <dgm:t>
        <a:bodyPr/>
        <a:lstStyle/>
        <a:p>
          <a:endParaRPr lang="en-US"/>
        </a:p>
      </dgm:t>
    </dgm:pt>
    <dgm:pt modelId="{0F8581AB-7FD1-4453-BCC4-50E348C799C2}" type="sibTrans" cxnId="{2FA85793-4E82-45E2-A1B4-E9EB4C02DBAA}">
      <dgm:prSet/>
      <dgm:spPr/>
      <dgm:t>
        <a:bodyPr/>
        <a:lstStyle/>
        <a:p>
          <a:endParaRPr lang="en-US"/>
        </a:p>
      </dgm:t>
    </dgm:pt>
    <dgm:pt modelId="{58EB9CFF-B6B3-410D-B325-C6717D8183D8}">
      <dgm:prSet/>
      <dgm:spPr/>
      <dgm:t>
        <a:bodyPr/>
        <a:lstStyle/>
        <a:p>
          <a:r>
            <a:rPr lang="en-AU"/>
            <a:t>Each party now has a unique set of 2 keys associated with them:</a:t>
          </a:r>
          <a:endParaRPr lang="en-US"/>
        </a:p>
      </dgm:t>
    </dgm:pt>
    <dgm:pt modelId="{947F7810-2A15-494B-855F-60E4C4F3BC1B}" type="parTrans" cxnId="{C7040930-6BB6-4709-BD76-CE55273F91EA}">
      <dgm:prSet/>
      <dgm:spPr/>
      <dgm:t>
        <a:bodyPr/>
        <a:lstStyle/>
        <a:p>
          <a:endParaRPr lang="en-US"/>
        </a:p>
      </dgm:t>
    </dgm:pt>
    <dgm:pt modelId="{0AD4EB49-0594-43E4-A40F-372007E4145D}" type="sibTrans" cxnId="{C7040930-6BB6-4709-BD76-CE55273F91EA}">
      <dgm:prSet/>
      <dgm:spPr/>
      <dgm:t>
        <a:bodyPr/>
        <a:lstStyle/>
        <a:p>
          <a:endParaRPr lang="en-US"/>
        </a:p>
      </dgm:t>
    </dgm:pt>
    <dgm:pt modelId="{AB8DCECF-AA3F-4495-9FEB-D39B3BCA5D79}">
      <dgm:prSet/>
      <dgm:spPr/>
      <dgm:t>
        <a:bodyPr/>
        <a:lstStyle/>
        <a:p>
          <a:r>
            <a:rPr lang="en-AU" b="1"/>
            <a:t>private key</a:t>
          </a:r>
          <a:r>
            <a:rPr lang="en-AU"/>
            <a:t> – secret key only known by the original party</a:t>
          </a:r>
          <a:endParaRPr lang="en-US"/>
        </a:p>
      </dgm:t>
    </dgm:pt>
    <dgm:pt modelId="{3D50458C-455E-47FA-9DE8-394446B6214A}" type="parTrans" cxnId="{B240B032-981A-442C-8E94-070C7448D85A}">
      <dgm:prSet/>
      <dgm:spPr/>
      <dgm:t>
        <a:bodyPr/>
        <a:lstStyle/>
        <a:p>
          <a:endParaRPr lang="en-US"/>
        </a:p>
      </dgm:t>
    </dgm:pt>
    <dgm:pt modelId="{309D6046-63C9-4640-8506-B4516DB0A7A9}" type="sibTrans" cxnId="{B240B032-981A-442C-8E94-070C7448D85A}">
      <dgm:prSet/>
      <dgm:spPr/>
      <dgm:t>
        <a:bodyPr/>
        <a:lstStyle/>
        <a:p>
          <a:endParaRPr lang="en-US"/>
        </a:p>
      </dgm:t>
    </dgm:pt>
    <dgm:pt modelId="{5DB8620D-4944-413A-BA6B-3F7549679483}">
      <dgm:prSet/>
      <dgm:spPr/>
      <dgm:t>
        <a:bodyPr/>
        <a:lstStyle/>
        <a:p>
          <a:r>
            <a:rPr lang="en-AU" b="1"/>
            <a:t>public key</a:t>
          </a:r>
          <a:r>
            <a:rPr lang="en-AU"/>
            <a:t> – a key related, but different, to the original party’s private key</a:t>
          </a:r>
          <a:endParaRPr lang="en-US"/>
        </a:p>
      </dgm:t>
    </dgm:pt>
    <dgm:pt modelId="{ECEBC2FD-7FAB-4751-8EC3-CD318BDA78C0}" type="parTrans" cxnId="{69C86A0B-D42B-4F38-8574-39CF04E74FAA}">
      <dgm:prSet/>
      <dgm:spPr/>
      <dgm:t>
        <a:bodyPr/>
        <a:lstStyle/>
        <a:p>
          <a:endParaRPr lang="en-US"/>
        </a:p>
      </dgm:t>
    </dgm:pt>
    <dgm:pt modelId="{F23C82BD-CB53-4961-9279-2D605CAEA9C3}" type="sibTrans" cxnId="{69C86A0B-D42B-4F38-8574-39CF04E74FAA}">
      <dgm:prSet/>
      <dgm:spPr/>
      <dgm:t>
        <a:bodyPr/>
        <a:lstStyle/>
        <a:p>
          <a:endParaRPr lang="en-US"/>
        </a:p>
      </dgm:t>
    </dgm:pt>
    <dgm:pt modelId="{136E5EE6-EBB7-4144-BC35-B61396328C8E}" type="pres">
      <dgm:prSet presAssocID="{FDC86D84-ACB1-47F2-B4F2-D70893D7C021}" presName="Name0" presStyleCnt="0">
        <dgm:presLayoutVars>
          <dgm:dir/>
          <dgm:animLvl val="lvl"/>
          <dgm:resizeHandles val="exact"/>
        </dgm:presLayoutVars>
      </dgm:prSet>
      <dgm:spPr/>
    </dgm:pt>
    <dgm:pt modelId="{0CFA2650-3A40-854F-879C-447E562A6FE3}" type="pres">
      <dgm:prSet presAssocID="{58EB9CFF-B6B3-410D-B325-C6717D8183D8}" presName="boxAndChildren" presStyleCnt="0"/>
      <dgm:spPr/>
    </dgm:pt>
    <dgm:pt modelId="{85555414-51C4-4342-9841-439DEC67957C}" type="pres">
      <dgm:prSet presAssocID="{58EB9CFF-B6B3-410D-B325-C6717D8183D8}" presName="parentTextBox" presStyleLbl="node1" presStyleIdx="0" presStyleCnt="2"/>
      <dgm:spPr/>
    </dgm:pt>
    <dgm:pt modelId="{50FF9EBA-D20B-4E44-8488-D07D2FF2C2D1}" type="pres">
      <dgm:prSet presAssocID="{58EB9CFF-B6B3-410D-B325-C6717D8183D8}" presName="entireBox" presStyleLbl="node1" presStyleIdx="0" presStyleCnt="2"/>
      <dgm:spPr/>
    </dgm:pt>
    <dgm:pt modelId="{CD1EA6F1-636B-E94A-A1AF-ADF0C80FA864}" type="pres">
      <dgm:prSet presAssocID="{58EB9CFF-B6B3-410D-B325-C6717D8183D8}" presName="descendantBox" presStyleCnt="0"/>
      <dgm:spPr/>
    </dgm:pt>
    <dgm:pt modelId="{3E25721F-1798-6B4D-9E7F-D9E5D0DEFA16}" type="pres">
      <dgm:prSet presAssocID="{AB8DCECF-AA3F-4495-9FEB-D39B3BCA5D79}" presName="childTextBox" presStyleLbl="fgAccFollowNode1" presStyleIdx="0" presStyleCnt="3">
        <dgm:presLayoutVars>
          <dgm:bulletEnabled val="1"/>
        </dgm:presLayoutVars>
      </dgm:prSet>
      <dgm:spPr/>
    </dgm:pt>
    <dgm:pt modelId="{A8070E5C-355F-DF47-8696-EB1F2B9B8202}" type="pres">
      <dgm:prSet presAssocID="{5DB8620D-4944-413A-BA6B-3F7549679483}" presName="childTextBox" presStyleLbl="fgAccFollowNode1" presStyleIdx="1" presStyleCnt="3">
        <dgm:presLayoutVars>
          <dgm:bulletEnabled val="1"/>
        </dgm:presLayoutVars>
      </dgm:prSet>
      <dgm:spPr/>
    </dgm:pt>
    <dgm:pt modelId="{9CBF5CEC-3977-F749-BB08-729ABAD53283}" type="pres">
      <dgm:prSet presAssocID="{5B5E09C7-5439-45F5-AF37-15A113525EC7}" presName="sp" presStyleCnt="0"/>
      <dgm:spPr/>
    </dgm:pt>
    <dgm:pt modelId="{01DB4B16-49BF-DD4D-9E27-80ED17C493BC}" type="pres">
      <dgm:prSet presAssocID="{E02A13FF-E469-457A-A288-B6B98458537A}" presName="arrowAndChildren" presStyleCnt="0"/>
      <dgm:spPr/>
    </dgm:pt>
    <dgm:pt modelId="{13667952-1A41-C04B-AC09-58ABD03A3EE8}" type="pres">
      <dgm:prSet presAssocID="{E02A13FF-E469-457A-A288-B6B98458537A}" presName="parentTextArrow" presStyleLbl="node1" presStyleIdx="0" presStyleCnt="2"/>
      <dgm:spPr/>
    </dgm:pt>
    <dgm:pt modelId="{37B663D6-CAEF-1F4B-8CB8-6DD77B0D1B2E}" type="pres">
      <dgm:prSet presAssocID="{E02A13FF-E469-457A-A288-B6B98458537A}" presName="arrow" presStyleLbl="node1" presStyleIdx="1" presStyleCnt="2"/>
      <dgm:spPr/>
    </dgm:pt>
    <dgm:pt modelId="{3091E2E7-947F-9C44-903D-0B33BA9316B7}" type="pres">
      <dgm:prSet presAssocID="{E02A13FF-E469-457A-A288-B6B98458537A}" presName="descendantArrow" presStyleCnt="0"/>
      <dgm:spPr/>
    </dgm:pt>
    <dgm:pt modelId="{76D1586C-7F94-7E44-B5F7-06433C4A828A}" type="pres">
      <dgm:prSet presAssocID="{20B228AC-5E90-4CCB-9A1A-BCDAFD66712F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69C86A0B-D42B-4F38-8574-39CF04E74FAA}" srcId="{58EB9CFF-B6B3-410D-B325-C6717D8183D8}" destId="{5DB8620D-4944-413A-BA6B-3F7549679483}" srcOrd="1" destOrd="0" parTransId="{ECEBC2FD-7FAB-4751-8EC3-CD318BDA78C0}" sibTransId="{F23C82BD-CB53-4961-9279-2D605CAEA9C3}"/>
    <dgm:cxn modelId="{0F47A70E-CE53-9746-83C2-A3D5C9C810F5}" type="presOf" srcId="{FDC86D84-ACB1-47F2-B4F2-D70893D7C021}" destId="{136E5EE6-EBB7-4144-BC35-B61396328C8E}" srcOrd="0" destOrd="0" presId="urn:microsoft.com/office/officeart/2005/8/layout/process4"/>
    <dgm:cxn modelId="{C7040930-6BB6-4709-BD76-CE55273F91EA}" srcId="{FDC86D84-ACB1-47F2-B4F2-D70893D7C021}" destId="{58EB9CFF-B6B3-410D-B325-C6717D8183D8}" srcOrd="1" destOrd="0" parTransId="{947F7810-2A15-494B-855F-60E4C4F3BC1B}" sibTransId="{0AD4EB49-0594-43E4-A40F-372007E4145D}"/>
    <dgm:cxn modelId="{B240B032-981A-442C-8E94-070C7448D85A}" srcId="{58EB9CFF-B6B3-410D-B325-C6717D8183D8}" destId="{AB8DCECF-AA3F-4495-9FEB-D39B3BCA5D79}" srcOrd="0" destOrd="0" parTransId="{3D50458C-455E-47FA-9DE8-394446B6214A}" sibTransId="{309D6046-63C9-4640-8506-B4516DB0A7A9}"/>
    <dgm:cxn modelId="{1A3C2678-D851-544C-AB77-3DF22E3D8B0D}" type="presOf" srcId="{20B228AC-5E90-4CCB-9A1A-BCDAFD66712F}" destId="{76D1586C-7F94-7E44-B5F7-06433C4A828A}" srcOrd="0" destOrd="0" presId="urn:microsoft.com/office/officeart/2005/8/layout/process4"/>
    <dgm:cxn modelId="{5CC6C18E-BDA4-1A4E-9783-3C0DBB75C81B}" type="presOf" srcId="{AB8DCECF-AA3F-4495-9FEB-D39B3BCA5D79}" destId="{3E25721F-1798-6B4D-9E7F-D9E5D0DEFA16}" srcOrd="0" destOrd="0" presId="urn:microsoft.com/office/officeart/2005/8/layout/process4"/>
    <dgm:cxn modelId="{2FA85793-4E82-45E2-A1B4-E9EB4C02DBAA}" srcId="{E02A13FF-E469-457A-A288-B6B98458537A}" destId="{20B228AC-5E90-4CCB-9A1A-BCDAFD66712F}" srcOrd="0" destOrd="0" parTransId="{A2F58E1E-9BFD-4DE1-BA9B-C21E50FFE7EC}" sibTransId="{0F8581AB-7FD1-4453-BCC4-50E348C799C2}"/>
    <dgm:cxn modelId="{2651AEA5-AFE1-FE43-9ED8-D1D6EB237D25}" type="presOf" srcId="{58EB9CFF-B6B3-410D-B325-C6717D8183D8}" destId="{50FF9EBA-D20B-4E44-8488-D07D2FF2C2D1}" srcOrd="1" destOrd="0" presId="urn:microsoft.com/office/officeart/2005/8/layout/process4"/>
    <dgm:cxn modelId="{C5A188A7-5D81-544A-B427-875B0E2E0991}" type="presOf" srcId="{E02A13FF-E469-457A-A288-B6B98458537A}" destId="{37B663D6-CAEF-1F4B-8CB8-6DD77B0D1B2E}" srcOrd="1" destOrd="0" presId="urn:microsoft.com/office/officeart/2005/8/layout/process4"/>
    <dgm:cxn modelId="{5888FEBC-E27F-F54D-B83E-DC118171BC05}" type="presOf" srcId="{E02A13FF-E469-457A-A288-B6B98458537A}" destId="{13667952-1A41-C04B-AC09-58ABD03A3EE8}" srcOrd="0" destOrd="0" presId="urn:microsoft.com/office/officeart/2005/8/layout/process4"/>
    <dgm:cxn modelId="{AE1237D4-B373-C347-AD56-56DD8F14E2A5}" type="presOf" srcId="{5DB8620D-4944-413A-BA6B-3F7549679483}" destId="{A8070E5C-355F-DF47-8696-EB1F2B9B8202}" srcOrd="0" destOrd="0" presId="urn:microsoft.com/office/officeart/2005/8/layout/process4"/>
    <dgm:cxn modelId="{F1C2A2E5-44FB-E944-B41E-CC2089134027}" type="presOf" srcId="{58EB9CFF-B6B3-410D-B325-C6717D8183D8}" destId="{85555414-51C4-4342-9841-439DEC67957C}" srcOrd="0" destOrd="0" presId="urn:microsoft.com/office/officeart/2005/8/layout/process4"/>
    <dgm:cxn modelId="{BDF3EDE5-6B6C-436F-81C8-FB48A04EB6DE}" srcId="{FDC86D84-ACB1-47F2-B4F2-D70893D7C021}" destId="{E02A13FF-E469-457A-A288-B6B98458537A}" srcOrd="0" destOrd="0" parTransId="{AB98EB02-2C08-4B51-9214-97DFC0F4DD89}" sibTransId="{5B5E09C7-5439-45F5-AF37-15A113525EC7}"/>
    <dgm:cxn modelId="{84DBA4DC-9C08-814E-914A-BD2BD7F87270}" type="presParOf" srcId="{136E5EE6-EBB7-4144-BC35-B61396328C8E}" destId="{0CFA2650-3A40-854F-879C-447E562A6FE3}" srcOrd="0" destOrd="0" presId="urn:microsoft.com/office/officeart/2005/8/layout/process4"/>
    <dgm:cxn modelId="{44804A9F-5256-8D43-8AB4-1265BA576278}" type="presParOf" srcId="{0CFA2650-3A40-854F-879C-447E562A6FE3}" destId="{85555414-51C4-4342-9841-439DEC67957C}" srcOrd="0" destOrd="0" presId="urn:microsoft.com/office/officeart/2005/8/layout/process4"/>
    <dgm:cxn modelId="{9566E1DA-4A00-9044-9FBB-C98346B39E2F}" type="presParOf" srcId="{0CFA2650-3A40-854F-879C-447E562A6FE3}" destId="{50FF9EBA-D20B-4E44-8488-D07D2FF2C2D1}" srcOrd="1" destOrd="0" presId="urn:microsoft.com/office/officeart/2005/8/layout/process4"/>
    <dgm:cxn modelId="{6566BBA4-DC5B-1940-844B-14D3343FACF3}" type="presParOf" srcId="{0CFA2650-3A40-854F-879C-447E562A6FE3}" destId="{CD1EA6F1-636B-E94A-A1AF-ADF0C80FA864}" srcOrd="2" destOrd="0" presId="urn:microsoft.com/office/officeart/2005/8/layout/process4"/>
    <dgm:cxn modelId="{802D5ED7-5E8D-5247-A44B-53AAF6BC4FA8}" type="presParOf" srcId="{CD1EA6F1-636B-E94A-A1AF-ADF0C80FA864}" destId="{3E25721F-1798-6B4D-9E7F-D9E5D0DEFA16}" srcOrd="0" destOrd="0" presId="urn:microsoft.com/office/officeart/2005/8/layout/process4"/>
    <dgm:cxn modelId="{29FC5341-7FEF-8843-808A-9E3EF76A9CFA}" type="presParOf" srcId="{CD1EA6F1-636B-E94A-A1AF-ADF0C80FA864}" destId="{A8070E5C-355F-DF47-8696-EB1F2B9B8202}" srcOrd="1" destOrd="0" presId="urn:microsoft.com/office/officeart/2005/8/layout/process4"/>
    <dgm:cxn modelId="{B3E11B89-0BB4-8249-90A0-DFDC2EF5F0C8}" type="presParOf" srcId="{136E5EE6-EBB7-4144-BC35-B61396328C8E}" destId="{9CBF5CEC-3977-F749-BB08-729ABAD53283}" srcOrd="1" destOrd="0" presId="urn:microsoft.com/office/officeart/2005/8/layout/process4"/>
    <dgm:cxn modelId="{16A06710-61B6-C34E-9209-C58E80CA82F0}" type="presParOf" srcId="{136E5EE6-EBB7-4144-BC35-B61396328C8E}" destId="{01DB4B16-49BF-DD4D-9E27-80ED17C493BC}" srcOrd="2" destOrd="0" presId="urn:microsoft.com/office/officeart/2005/8/layout/process4"/>
    <dgm:cxn modelId="{1B5E6A54-F79F-7341-BB25-7BA2AED40F64}" type="presParOf" srcId="{01DB4B16-49BF-DD4D-9E27-80ED17C493BC}" destId="{13667952-1A41-C04B-AC09-58ABD03A3EE8}" srcOrd="0" destOrd="0" presId="urn:microsoft.com/office/officeart/2005/8/layout/process4"/>
    <dgm:cxn modelId="{464A4FE0-E8B5-B74A-A458-17B3C59B5EA8}" type="presParOf" srcId="{01DB4B16-49BF-DD4D-9E27-80ED17C493BC}" destId="{37B663D6-CAEF-1F4B-8CB8-6DD77B0D1B2E}" srcOrd="1" destOrd="0" presId="urn:microsoft.com/office/officeart/2005/8/layout/process4"/>
    <dgm:cxn modelId="{D17C8BB9-228D-B64D-9EE2-205A6A6BB7EB}" type="presParOf" srcId="{01DB4B16-49BF-DD4D-9E27-80ED17C493BC}" destId="{3091E2E7-947F-9C44-903D-0B33BA9316B7}" srcOrd="2" destOrd="0" presId="urn:microsoft.com/office/officeart/2005/8/layout/process4"/>
    <dgm:cxn modelId="{22F5687E-68BA-0641-A6F9-D7CFDA4E3797}" type="presParOf" srcId="{3091E2E7-947F-9C44-903D-0B33BA9316B7}" destId="{76D1586C-7F94-7E44-B5F7-06433C4A828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99980D-BEE4-467C-BECD-A34FDEC98A7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93891F4-A8CC-411E-B8A6-3BCEBE114DC7}">
      <dgm:prSet/>
      <dgm:spPr/>
      <dgm:t>
        <a:bodyPr/>
        <a:lstStyle/>
        <a:p>
          <a:r>
            <a:rPr lang="en-AU"/>
            <a:t>Common use of hashes: passwords</a:t>
          </a:r>
          <a:endParaRPr lang="en-US"/>
        </a:p>
      </dgm:t>
    </dgm:pt>
    <dgm:pt modelId="{CA2D30E4-E0B3-479E-B5EF-4D49F46FEF5C}" type="parTrans" cxnId="{B126C022-AC0A-4F5D-A386-279891902C02}">
      <dgm:prSet/>
      <dgm:spPr/>
      <dgm:t>
        <a:bodyPr/>
        <a:lstStyle/>
        <a:p>
          <a:endParaRPr lang="en-US"/>
        </a:p>
      </dgm:t>
    </dgm:pt>
    <dgm:pt modelId="{AC7570B8-9ADA-475C-8E49-C586D06153DD}" type="sibTrans" cxnId="{B126C022-AC0A-4F5D-A386-279891902C02}">
      <dgm:prSet/>
      <dgm:spPr/>
      <dgm:t>
        <a:bodyPr/>
        <a:lstStyle/>
        <a:p>
          <a:endParaRPr lang="en-US"/>
        </a:p>
      </dgm:t>
    </dgm:pt>
    <dgm:pt modelId="{0F7D5BE2-1AC6-4187-885D-D626E78DC3D7}">
      <dgm:prSet/>
      <dgm:spPr/>
      <dgm:t>
        <a:bodyPr/>
        <a:lstStyle/>
        <a:p>
          <a:r>
            <a:rPr lang="en-AU"/>
            <a:t>It would be a huge security flaw to store passwords as plaintext</a:t>
          </a:r>
          <a:endParaRPr lang="en-US"/>
        </a:p>
      </dgm:t>
    </dgm:pt>
    <dgm:pt modelId="{75711CB4-1546-4802-8A72-C077D356777B}" type="parTrans" cxnId="{DC54889B-F228-4926-9499-5FB450735EE4}">
      <dgm:prSet/>
      <dgm:spPr/>
      <dgm:t>
        <a:bodyPr/>
        <a:lstStyle/>
        <a:p>
          <a:endParaRPr lang="en-US"/>
        </a:p>
      </dgm:t>
    </dgm:pt>
    <dgm:pt modelId="{F9FD97F0-410B-48AE-87F1-2AF089A7EE54}" type="sibTrans" cxnId="{DC54889B-F228-4926-9499-5FB450735EE4}">
      <dgm:prSet/>
      <dgm:spPr/>
      <dgm:t>
        <a:bodyPr/>
        <a:lstStyle/>
        <a:p>
          <a:endParaRPr lang="en-US"/>
        </a:p>
      </dgm:t>
    </dgm:pt>
    <dgm:pt modelId="{8E363A9F-600E-453C-B6C2-FE979C16F70A}">
      <dgm:prSet/>
      <dgm:spPr/>
      <dgm:t>
        <a:bodyPr/>
        <a:lstStyle/>
        <a:p>
          <a:r>
            <a:rPr lang="en-AU"/>
            <a:t>Even if encryption was used, what would happen if the encryption was cracked?</a:t>
          </a:r>
          <a:endParaRPr lang="en-US"/>
        </a:p>
      </dgm:t>
    </dgm:pt>
    <dgm:pt modelId="{3D8506A5-7924-40DD-9CBE-93CC33EA8E93}" type="parTrans" cxnId="{CCF1622F-7A1A-4691-B9A9-507BB413755E}">
      <dgm:prSet/>
      <dgm:spPr/>
      <dgm:t>
        <a:bodyPr/>
        <a:lstStyle/>
        <a:p>
          <a:endParaRPr lang="en-US"/>
        </a:p>
      </dgm:t>
    </dgm:pt>
    <dgm:pt modelId="{B7735F8E-DAC7-4B22-AA65-C3BC27856C1D}" type="sibTrans" cxnId="{CCF1622F-7A1A-4691-B9A9-507BB413755E}">
      <dgm:prSet/>
      <dgm:spPr/>
      <dgm:t>
        <a:bodyPr/>
        <a:lstStyle/>
        <a:p>
          <a:endParaRPr lang="en-US"/>
        </a:p>
      </dgm:t>
    </dgm:pt>
    <dgm:pt modelId="{C7FB01F7-02A1-49ED-9EA6-D83D58A05D7E}">
      <dgm:prSet/>
      <dgm:spPr/>
      <dgm:t>
        <a:bodyPr/>
        <a:lstStyle/>
        <a:p>
          <a:r>
            <a:rPr lang="en-AU"/>
            <a:t>Solution: only store </a:t>
          </a:r>
          <a:r>
            <a:rPr lang="en-AU" b="1"/>
            <a:t>hash</a:t>
          </a:r>
          <a:r>
            <a:rPr lang="en-AU"/>
            <a:t> of passwords</a:t>
          </a:r>
          <a:endParaRPr lang="en-US"/>
        </a:p>
      </dgm:t>
    </dgm:pt>
    <dgm:pt modelId="{7228EBD1-C32C-4917-A9D8-AFFDF2075B26}" type="parTrans" cxnId="{A3C5DB2E-E4B2-4AE4-BF6D-900B9D3D155B}">
      <dgm:prSet/>
      <dgm:spPr/>
      <dgm:t>
        <a:bodyPr/>
        <a:lstStyle/>
        <a:p>
          <a:endParaRPr lang="en-US"/>
        </a:p>
      </dgm:t>
    </dgm:pt>
    <dgm:pt modelId="{E5CD291C-6EA4-4324-A0BC-02566F411AF0}" type="sibTrans" cxnId="{A3C5DB2E-E4B2-4AE4-BF6D-900B9D3D155B}">
      <dgm:prSet/>
      <dgm:spPr/>
      <dgm:t>
        <a:bodyPr/>
        <a:lstStyle/>
        <a:p>
          <a:endParaRPr lang="en-US"/>
        </a:p>
      </dgm:t>
    </dgm:pt>
    <dgm:pt modelId="{8798C613-68FC-4501-83CB-6FDEB4EDC62E}">
      <dgm:prSet/>
      <dgm:spPr/>
      <dgm:t>
        <a:bodyPr/>
        <a:lstStyle/>
        <a:p>
          <a:r>
            <a:rPr lang="en-AU"/>
            <a:t>When someone logs in, the hash of the password they entered they entered is computed, and compared to the password hash in the database</a:t>
          </a:r>
          <a:endParaRPr lang="en-US"/>
        </a:p>
      </dgm:t>
    </dgm:pt>
    <dgm:pt modelId="{E906526E-7AA7-4D3D-B316-0DA0738D73E4}" type="parTrans" cxnId="{917C43B9-50FD-4ED8-8F6B-B01AE655BDF5}">
      <dgm:prSet/>
      <dgm:spPr/>
      <dgm:t>
        <a:bodyPr/>
        <a:lstStyle/>
        <a:p>
          <a:endParaRPr lang="en-US"/>
        </a:p>
      </dgm:t>
    </dgm:pt>
    <dgm:pt modelId="{82BF918F-E2E9-41B9-AF4A-4D75B5FD7C14}" type="sibTrans" cxnId="{917C43B9-50FD-4ED8-8F6B-B01AE655BDF5}">
      <dgm:prSet/>
      <dgm:spPr/>
      <dgm:t>
        <a:bodyPr/>
        <a:lstStyle/>
        <a:p>
          <a:endParaRPr lang="en-US"/>
        </a:p>
      </dgm:t>
    </dgm:pt>
    <dgm:pt modelId="{1C09727C-1F07-4846-AAAC-24B40D8F4AC1}">
      <dgm:prSet/>
      <dgm:spPr/>
      <dgm:t>
        <a:bodyPr/>
        <a:lstStyle/>
        <a:p>
          <a:r>
            <a:rPr lang="en-AU"/>
            <a:t>Further security with hashing: </a:t>
          </a:r>
          <a:r>
            <a:rPr lang="en-AU" b="1"/>
            <a:t>salting</a:t>
          </a:r>
          <a:endParaRPr lang="en-US"/>
        </a:p>
      </dgm:t>
    </dgm:pt>
    <dgm:pt modelId="{47F50B87-EAC3-4241-86DB-42F1D99F9B29}" type="parTrans" cxnId="{E9885F28-7CB9-4B11-A565-03568BB457BE}">
      <dgm:prSet/>
      <dgm:spPr/>
      <dgm:t>
        <a:bodyPr/>
        <a:lstStyle/>
        <a:p>
          <a:endParaRPr lang="en-US"/>
        </a:p>
      </dgm:t>
    </dgm:pt>
    <dgm:pt modelId="{E3428D52-7CAF-4E0C-9D87-7F6D45D839A6}" type="sibTrans" cxnId="{E9885F28-7CB9-4B11-A565-03568BB457BE}">
      <dgm:prSet/>
      <dgm:spPr/>
      <dgm:t>
        <a:bodyPr/>
        <a:lstStyle/>
        <a:p>
          <a:endParaRPr lang="en-US"/>
        </a:p>
      </dgm:t>
    </dgm:pt>
    <dgm:pt modelId="{FB15F973-7184-43DC-B310-CA12EB332C86}">
      <dgm:prSet/>
      <dgm:spPr/>
      <dgm:t>
        <a:bodyPr/>
        <a:lstStyle/>
        <a:p>
          <a:r>
            <a:rPr lang="en-AU"/>
            <a:t>A </a:t>
          </a:r>
          <a:r>
            <a:rPr lang="en-AU" b="1"/>
            <a:t>salt</a:t>
          </a:r>
          <a:r>
            <a:rPr lang="en-AU"/>
            <a:t> is a random string of characters that is generated to go along with hashed data</a:t>
          </a:r>
          <a:endParaRPr lang="en-US"/>
        </a:p>
      </dgm:t>
    </dgm:pt>
    <dgm:pt modelId="{D876E15D-8D37-49E1-9D1F-5D075F2ED20E}" type="parTrans" cxnId="{B23AEACB-812A-465A-8171-7B5432B0DE0F}">
      <dgm:prSet/>
      <dgm:spPr/>
      <dgm:t>
        <a:bodyPr/>
        <a:lstStyle/>
        <a:p>
          <a:endParaRPr lang="en-US"/>
        </a:p>
      </dgm:t>
    </dgm:pt>
    <dgm:pt modelId="{EE7CB5F3-945E-4C96-8CEB-E54C447071C2}" type="sibTrans" cxnId="{B23AEACB-812A-465A-8171-7B5432B0DE0F}">
      <dgm:prSet/>
      <dgm:spPr/>
      <dgm:t>
        <a:bodyPr/>
        <a:lstStyle/>
        <a:p>
          <a:endParaRPr lang="en-US"/>
        </a:p>
      </dgm:t>
    </dgm:pt>
    <dgm:pt modelId="{EC452190-AC11-4FF8-9EA6-714866D4385B}">
      <dgm:prSet/>
      <dgm:spPr/>
      <dgm:t>
        <a:bodyPr/>
        <a:lstStyle/>
        <a:p>
          <a:r>
            <a:rPr lang="en-AU"/>
            <a:t>This salt can then be used as part of the hashing function</a:t>
          </a:r>
          <a:endParaRPr lang="en-US"/>
        </a:p>
      </dgm:t>
    </dgm:pt>
    <dgm:pt modelId="{94CEBC73-E9B5-41E1-9D18-7EF90ADB8F94}" type="parTrans" cxnId="{69EDEF7B-B301-4239-8186-F7CF8BD5B49F}">
      <dgm:prSet/>
      <dgm:spPr/>
      <dgm:t>
        <a:bodyPr/>
        <a:lstStyle/>
        <a:p>
          <a:endParaRPr lang="en-US"/>
        </a:p>
      </dgm:t>
    </dgm:pt>
    <dgm:pt modelId="{F95D1452-E884-4429-86E1-1C40F421D54D}" type="sibTrans" cxnId="{69EDEF7B-B301-4239-8186-F7CF8BD5B49F}">
      <dgm:prSet/>
      <dgm:spPr/>
      <dgm:t>
        <a:bodyPr/>
        <a:lstStyle/>
        <a:p>
          <a:endParaRPr lang="en-US"/>
        </a:p>
      </dgm:t>
    </dgm:pt>
    <dgm:pt modelId="{27317E93-196F-42FE-92ED-8066184201B8}">
      <dgm:prSet/>
      <dgm:spPr/>
      <dgm:t>
        <a:bodyPr/>
        <a:lstStyle/>
        <a:p>
          <a:r>
            <a:rPr lang="en-AU"/>
            <a:t>This means that even if a password for 2 different users was the same, if the </a:t>
          </a:r>
          <a:r>
            <a:rPr lang="en-AU" i="1"/>
            <a:t>salt</a:t>
          </a:r>
          <a:r>
            <a:rPr lang="en-AU"/>
            <a:t> for each user is different, the hash is still unique</a:t>
          </a:r>
          <a:endParaRPr lang="en-US"/>
        </a:p>
      </dgm:t>
    </dgm:pt>
    <dgm:pt modelId="{06620A21-2957-4A0D-A349-378272D655E2}" type="parTrans" cxnId="{308C023B-AD5B-4510-B295-7A1E08228558}">
      <dgm:prSet/>
      <dgm:spPr/>
      <dgm:t>
        <a:bodyPr/>
        <a:lstStyle/>
        <a:p>
          <a:endParaRPr lang="en-US"/>
        </a:p>
      </dgm:t>
    </dgm:pt>
    <dgm:pt modelId="{0DB390CB-D03B-40E7-90F7-05F9DB35F543}" type="sibTrans" cxnId="{308C023B-AD5B-4510-B295-7A1E08228558}">
      <dgm:prSet/>
      <dgm:spPr/>
      <dgm:t>
        <a:bodyPr/>
        <a:lstStyle/>
        <a:p>
          <a:endParaRPr lang="en-US"/>
        </a:p>
      </dgm:t>
    </dgm:pt>
    <dgm:pt modelId="{9242434B-8FDE-4516-A8B0-D75BC441FFAE}">
      <dgm:prSet/>
      <dgm:spPr/>
      <dgm:t>
        <a:bodyPr/>
        <a:lstStyle/>
        <a:p>
          <a:r>
            <a:rPr lang="en-AU"/>
            <a:t>Thus, salts prevent:</a:t>
          </a:r>
          <a:endParaRPr lang="en-US"/>
        </a:p>
      </dgm:t>
    </dgm:pt>
    <dgm:pt modelId="{81EE2ED7-46E7-4212-A582-3491FFCE80CF}" type="parTrans" cxnId="{05F9CBA5-FC12-47DE-A436-36E122C58372}">
      <dgm:prSet/>
      <dgm:spPr/>
      <dgm:t>
        <a:bodyPr/>
        <a:lstStyle/>
        <a:p>
          <a:endParaRPr lang="en-US"/>
        </a:p>
      </dgm:t>
    </dgm:pt>
    <dgm:pt modelId="{7AD8C10D-087A-49BE-B2FD-C308A9361697}" type="sibTrans" cxnId="{05F9CBA5-FC12-47DE-A436-36E122C58372}">
      <dgm:prSet/>
      <dgm:spPr/>
      <dgm:t>
        <a:bodyPr/>
        <a:lstStyle/>
        <a:p>
          <a:endParaRPr lang="en-US"/>
        </a:p>
      </dgm:t>
    </dgm:pt>
    <dgm:pt modelId="{D5A74B4F-FD02-4945-931E-640D90714614}">
      <dgm:prSet/>
      <dgm:spPr/>
      <dgm:t>
        <a:bodyPr/>
        <a:lstStyle/>
        <a:p>
          <a:r>
            <a:rPr lang="en-AU"/>
            <a:t>attackers from being able to derive the hashing function from password hashes</a:t>
          </a:r>
          <a:endParaRPr lang="en-US"/>
        </a:p>
      </dgm:t>
    </dgm:pt>
    <dgm:pt modelId="{70970895-440A-4382-8871-B5D1556E4C14}" type="parTrans" cxnId="{71D5BB39-BAAD-4BDF-8971-372546B99BE2}">
      <dgm:prSet/>
      <dgm:spPr/>
      <dgm:t>
        <a:bodyPr/>
        <a:lstStyle/>
        <a:p>
          <a:endParaRPr lang="en-US"/>
        </a:p>
      </dgm:t>
    </dgm:pt>
    <dgm:pt modelId="{4DB60626-B372-43FA-A4FB-FCD1E941E8AA}" type="sibTrans" cxnId="{71D5BB39-BAAD-4BDF-8971-372546B99BE2}">
      <dgm:prSet/>
      <dgm:spPr/>
      <dgm:t>
        <a:bodyPr/>
        <a:lstStyle/>
        <a:p>
          <a:endParaRPr lang="en-US"/>
        </a:p>
      </dgm:t>
    </dgm:pt>
    <dgm:pt modelId="{F606FDBC-C4CD-4B4E-AD90-39B730876E3C}">
      <dgm:prSet/>
      <dgm:spPr/>
      <dgm:t>
        <a:bodyPr/>
        <a:lstStyle/>
        <a:p>
          <a:r>
            <a:rPr lang="en-AU"/>
            <a:t>using a user’s compromised hashed password in other locations</a:t>
          </a:r>
          <a:endParaRPr lang="en-US"/>
        </a:p>
      </dgm:t>
    </dgm:pt>
    <dgm:pt modelId="{01A03115-A8C5-4FAD-BA69-1D6A08113679}" type="parTrans" cxnId="{AF5AD775-C200-4C0A-BDFC-E0EDE9DEF67C}">
      <dgm:prSet/>
      <dgm:spPr/>
      <dgm:t>
        <a:bodyPr/>
        <a:lstStyle/>
        <a:p>
          <a:endParaRPr lang="en-US"/>
        </a:p>
      </dgm:t>
    </dgm:pt>
    <dgm:pt modelId="{615C71E4-179D-473D-904D-60B67BA1FE2A}" type="sibTrans" cxnId="{AF5AD775-C200-4C0A-BDFC-E0EDE9DEF67C}">
      <dgm:prSet/>
      <dgm:spPr/>
      <dgm:t>
        <a:bodyPr/>
        <a:lstStyle/>
        <a:p>
          <a:endParaRPr lang="en-US"/>
        </a:p>
      </dgm:t>
    </dgm:pt>
    <dgm:pt modelId="{BD7BC274-31FB-4C14-82DC-A8901849AC5E}">
      <dgm:prSet/>
      <dgm:spPr/>
      <dgm:t>
        <a:bodyPr/>
        <a:lstStyle/>
        <a:p>
          <a:r>
            <a:rPr lang="en-AU"/>
            <a:t>Salt is usually stored along with hashed password</a:t>
          </a:r>
          <a:endParaRPr lang="en-US"/>
        </a:p>
      </dgm:t>
    </dgm:pt>
    <dgm:pt modelId="{91DDBD6A-1396-4514-B508-B9430D222C51}" type="parTrans" cxnId="{FA8E212C-FCE0-4791-92F3-F829A0599DE1}">
      <dgm:prSet/>
      <dgm:spPr/>
      <dgm:t>
        <a:bodyPr/>
        <a:lstStyle/>
        <a:p>
          <a:endParaRPr lang="en-US"/>
        </a:p>
      </dgm:t>
    </dgm:pt>
    <dgm:pt modelId="{6C67D065-49B9-4239-9F8D-52A9259F6E30}" type="sibTrans" cxnId="{FA8E212C-FCE0-4791-92F3-F829A0599DE1}">
      <dgm:prSet/>
      <dgm:spPr/>
      <dgm:t>
        <a:bodyPr/>
        <a:lstStyle/>
        <a:p>
          <a:endParaRPr lang="en-US"/>
        </a:p>
      </dgm:t>
    </dgm:pt>
    <dgm:pt modelId="{4F568D08-4681-8649-8098-D70209769EDE}" type="pres">
      <dgm:prSet presAssocID="{F999980D-BEE4-467C-BECD-A34FDEC98A7F}" presName="Name0" presStyleCnt="0">
        <dgm:presLayoutVars>
          <dgm:dir/>
          <dgm:animLvl val="lvl"/>
          <dgm:resizeHandles val="exact"/>
        </dgm:presLayoutVars>
      </dgm:prSet>
      <dgm:spPr/>
    </dgm:pt>
    <dgm:pt modelId="{865E1196-42EC-7141-886C-1D7BC88B6436}" type="pres">
      <dgm:prSet presAssocID="{293891F4-A8CC-411E-B8A6-3BCEBE114DC7}" presName="composite" presStyleCnt="0"/>
      <dgm:spPr/>
    </dgm:pt>
    <dgm:pt modelId="{1712A61D-5E4A-4E49-A1F1-7C2EC85544ED}" type="pres">
      <dgm:prSet presAssocID="{293891F4-A8CC-411E-B8A6-3BCEBE114DC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B2F7827-5F7C-514A-B9A2-5D556A3A4959}" type="pres">
      <dgm:prSet presAssocID="{293891F4-A8CC-411E-B8A6-3BCEBE114DC7}" presName="desTx" presStyleLbl="alignAccFollowNode1" presStyleIdx="0" presStyleCnt="2">
        <dgm:presLayoutVars>
          <dgm:bulletEnabled val="1"/>
        </dgm:presLayoutVars>
      </dgm:prSet>
      <dgm:spPr/>
    </dgm:pt>
    <dgm:pt modelId="{B8EC5C2F-EE46-094A-8815-B174DDA9F31C}" type="pres">
      <dgm:prSet presAssocID="{AC7570B8-9ADA-475C-8E49-C586D06153DD}" presName="space" presStyleCnt="0"/>
      <dgm:spPr/>
    </dgm:pt>
    <dgm:pt modelId="{D8E43D7B-3145-C64C-81B5-4A65126D0629}" type="pres">
      <dgm:prSet presAssocID="{1C09727C-1F07-4846-AAAC-24B40D8F4AC1}" presName="composite" presStyleCnt="0"/>
      <dgm:spPr/>
    </dgm:pt>
    <dgm:pt modelId="{A4B64332-E40D-D242-B489-F861FD916F30}" type="pres">
      <dgm:prSet presAssocID="{1C09727C-1F07-4846-AAAC-24B40D8F4AC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03CEB75-9B12-1C44-A38A-78C98BB6E5CF}" type="pres">
      <dgm:prSet presAssocID="{1C09727C-1F07-4846-AAAC-24B40D8F4AC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C1C9B02-1D88-5D41-92DC-887BAA6B5DB3}" type="presOf" srcId="{D5A74B4F-FD02-4945-931E-640D90714614}" destId="{803CEB75-9B12-1C44-A38A-78C98BB6E5CF}" srcOrd="0" destOrd="4" presId="urn:microsoft.com/office/officeart/2005/8/layout/hList1"/>
    <dgm:cxn modelId="{33633318-863E-874D-87E4-9A53E75674AE}" type="presOf" srcId="{F999980D-BEE4-467C-BECD-A34FDEC98A7F}" destId="{4F568D08-4681-8649-8098-D70209769EDE}" srcOrd="0" destOrd="0" presId="urn:microsoft.com/office/officeart/2005/8/layout/hList1"/>
    <dgm:cxn modelId="{B126C022-AC0A-4F5D-A386-279891902C02}" srcId="{F999980D-BEE4-467C-BECD-A34FDEC98A7F}" destId="{293891F4-A8CC-411E-B8A6-3BCEBE114DC7}" srcOrd="0" destOrd="0" parTransId="{CA2D30E4-E0B3-479E-B5EF-4D49F46FEF5C}" sibTransId="{AC7570B8-9ADA-475C-8E49-C586D06153DD}"/>
    <dgm:cxn modelId="{E9885F28-7CB9-4B11-A565-03568BB457BE}" srcId="{F999980D-BEE4-467C-BECD-A34FDEC98A7F}" destId="{1C09727C-1F07-4846-AAAC-24B40D8F4AC1}" srcOrd="1" destOrd="0" parTransId="{47F50B87-EAC3-4241-86DB-42F1D99F9B29}" sibTransId="{E3428D52-7CAF-4E0C-9D87-7F6D45D839A6}"/>
    <dgm:cxn modelId="{FA8E212C-FCE0-4791-92F3-F829A0599DE1}" srcId="{1C09727C-1F07-4846-AAAC-24B40D8F4AC1}" destId="{BD7BC274-31FB-4C14-82DC-A8901849AC5E}" srcOrd="4" destOrd="0" parTransId="{91DDBD6A-1396-4514-B508-B9430D222C51}" sibTransId="{6C67D065-49B9-4239-9F8D-52A9259F6E30}"/>
    <dgm:cxn modelId="{A3C5DB2E-E4B2-4AE4-BF6D-900B9D3D155B}" srcId="{293891F4-A8CC-411E-B8A6-3BCEBE114DC7}" destId="{C7FB01F7-02A1-49ED-9EA6-D83D58A05D7E}" srcOrd="2" destOrd="0" parTransId="{7228EBD1-C32C-4917-A9D8-AFFDF2075B26}" sibTransId="{E5CD291C-6EA4-4324-A0BC-02566F411AF0}"/>
    <dgm:cxn modelId="{CCF1622F-7A1A-4691-B9A9-507BB413755E}" srcId="{293891F4-A8CC-411E-B8A6-3BCEBE114DC7}" destId="{8E363A9F-600E-453C-B6C2-FE979C16F70A}" srcOrd="1" destOrd="0" parTransId="{3D8506A5-7924-40DD-9CBE-93CC33EA8E93}" sibTransId="{B7735F8E-DAC7-4B22-AA65-C3BC27856C1D}"/>
    <dgm:cxn modelId="{71D5BB39-BAAD-4BDF-8971-372546B99BE2}" srcId="{9242434B-8FDE-4516-A8B0-D75BC441FFAE}" destId="{D5A74B4F-FD02-4945-931E-640D90714614}" srcOrd="0" destOrd="0" parTransId="{70970895-440A-4382-8871-B5D1556E4C14}" sibTransId="{4DB60626-B372-43FA-A4FB-FCD1E941E8AA}"/>
    <dgm:cxn modelId="{308C023B-AD5B-4510-B295-7A1E08228558}" srcId="{1C09727C-1F07-4846-AAAC-24B40D8F4AC1}" destId="{27317E93-196F-42FE-92ED-8066184201B8}" srcOrd="2" destOrd="0" parTransId="{06620A21-2957-4A0D-A349-378272D655E2}" sibTransId="{0DB390CB-D03B-40E7-90F7-05F9DB35F543}"/>
    <dgm:cxn modelId="{661FDF43-500D-9144-B562-280FF8D2AA43}" type="presOf" srcId="{27317E93-196F-42FE-92ED-8066184201B8}" destId="{803CEB75-9B12-1C44-A38A-78C98BB6E5CF}" srcOrd="0" destOrd="2" presId="urn:microsoft.com/office/officeart/2005/8/layout/hList1"/>
    <dgm:cxn modelId="{0DC1A648-EC25-D141-BBE1-3F31547DC73A}" type="presOf" srcId="{8798C613-68FC-4501-83CB-6FDEB4EDC62E}" destId="{8B2F7827-5F7C-514A-B9A2-5D556A3A4959}" srcOrd="0" destOrd="3" presId="urn:microsoft.com/office/officeart/2005/8/layout/hList1"/>
    <dgm:cxn modelId="{E9097A4E-7AB2-5644-B42D-0E8B3B0D81A8}" type="presOf" srcId="{1C09727C-1F07-4846-AAAC-24B40D8F4AC1}" destId="{A4B64332-E40D-D242-B489-F861FD916F30}" srcOrd="0" destOrd="0" presId="urn:microsoft.com/office/officeart/2005/8/layout/hList1"/>
    <dgm:cxn modelId="{B0DED35F-BB0F-DF44-B869-9B5F7374DF96}" type="presOf" srcId="{BD7BC274-31FB-4C14-82DC-A8901849AC5E}" destId="{803CEB75-9B12-1C44-A38A-78C98BB6E5CF}" srcOrd="0" destOrd="6" presId="urn:microsoft.com/office/officeart/2005/8/layout/hList1"/>
    <dgm:cxn modelId="{C08EC773-3788-5D43-8ED9-EC17425FB66E}" type="presOf" srcId="{F606FDBC-C4CD-4B4E-AD90-39B730876E3C}" destId="{803CEB75-9B12-1C44-A38A-78C98BB6E5CF}" srcOrd="0" destOrd="5" presId="urn:microsoft.com/office/officeart/2005/8/layout/hList1"/>
    <dgm:cxn modelId="{AF5AD775-C200-4C0A-BDFC-E0EDE9DEF67C}" srcId="{9242434B-8FDE-4516-A8B0-D75BC441FFAE}" destId="{F606FDBC-C4CD-4B4E-AD90-39B730876E3C}" srcOrd="1" destOrd="0" parTransId="{01A03115-A8C5-4FAD-BA69-1D6A08113679}" sibTransId="{615C71E4-179D-473D-904D-60B67BA1FE2A}"/>
    <dgm:cxn modelId="{69EDEF7B-B301-4239-8186-F7CF8BD5B49F}" srcId="{1C09727C-1F07-4846-AAAC-24B40D8F4AC1}" destId="{EC452190-AC11-4FF8-9EA6-714866D4385B}" srcOrd="1" destOrd="0" parTransId="{94CEBC73-E9B5-41E1-9D18-7EF90ADB8F94}" sibTransId="{F95D1452-E884-4429-86E1-1C40F421D54D}"/>
    <dgm:cxn modelId="{DC54889B-F228-4926-9499-5FB450735EE4}" srcId="{293891F4-A8CC-411E-B8A6-3BCEBE114DC7}" destId="{0F7D5BE2-1AC6-4187-885D-D626E78DC3D7}" srcOrd="0" destOrd="0" parTransId="{75711CB4-1546-4802-8A72-C077D356777B}" sibTransId="{F9FD97F0-410B-48AE-87F1-2AF089A7EE54}"/>
    <dgm:cxn modelId="{4286159C-29D6-5241-9C5D-6BF36B315676}" type="presOf" srcId="{293891F4-A8CC-411E-B8A6-3BCEBE114DC7}" destId="{1712A61D-5E4A-4E49-A1F1-7C2EC85544ED}" srcOrd="0" destOrd="0" presId="urn:microsoft.com/office/officeart/2005/8/layout/hList1"/>
    <dgm:cxn modelId="{05F9CBA5-FC12-47DE-A436-36E122C58372}" srcId="{1C09727C-1F07-4846-AAAC-24B40D8F4AC1}" destId="{9242434B-8FDE-4516-A8B0-D75BC441FFAE}" srcOrd="3" destOrd="0" parTransId="{81EE2ED7-46E7-4212-A582-3491FFCE80CF}" sibTransId="{7AD8C10D-087A-49BE-B2FD-C308A9361697}"/>
    <dgm:cxn modelId="{917C43B9-50FD-4ED8-8F6B-B01AE655BDF5}" srcId="{C7FB01F7-02A1-49ED-9EA6-D83D58A05D7E}" destId="{8798C613-68FC-4501-83CB-6FDEB4EDC62E}" srcOrd="0" destOrd="0" parTransId="{E906526E-7AA7-4D3D-B316-0DA0738D73E4}" sibTransId="{82BF918F-E2E9-41B9-AF4A-4D75B5FD7C14}"/>
    <dgm:cxn modelId="{B12975BC-6472-8143-BEBD-85DD715A47BF}" type="presOf" srcId="{0F7D5BE2-1AC6-4187-885D-D626E78DC3D7}" destId="{8B2F7827-5F7C-514A-B9A2-5D556A3A4959}" srcOrd="0" destOrd="0" presId="urn:microsoft.com/office/officeart/2005/8/layout/hList1"/>
    <dgm:cxn modelId="{B97C82C3-63B9-C844-B173-8567ED14A768}" type="presOf" srcId="{9242434B-8FDE-4516-A8B0-D75BC441FFAE}" destId="{803CEB75-9B12-1C44-A38A-78C98BB6E5CF}" srcOrd="0" destOrd="3" presId="urn:microsoft.com/office/officeart/2005/8/layout/hList1"/>
    <dgm:cxn modelId="{F67A0EC4-73CC-154F-B311-0184F46E6238}" type="presOf" srcId="{8E363A9F-600E-453C-B6C2-FE979C16F70A}" destId="{8B2F7827-5F7C-514A-B9A2-5D556A3A4959}" srcOrd="0" destOrd="1" presId="urn:microsoft.com/office/officeart/2005/8/layout/hList1"/>
    <dgm:cxn modelId="{7D65E1C7-0AFA-CC43-9337-C84B6A3AE77C}" type="presOf" srcId="{C7FB01F7-02A1-49ED-9EA6-D83D58A05D7E}" destId="{8B2F7827-5F7C-514A-B9A2-5D556A3A4959}" srcOrd="0" destOrd="2" presId="urn:microsoft.com/office/officeart/2005/8/layout/hList1"/>
    <dgm:cxn modelId="{B23AEACB-812A-465A-8171-7B5432B0DE0F}" srcId="{1C09727C-1F07-4846-AAAC-24B40D8F4AC1}" destId="{FB15F973-7184-43DC-B310-CA12EB332C86}" srcOrd="0" destOrd="0" parTransId="{D876E15D-8D37-49E1-9D1F-5D075F2ED20E}" sibTransId="{EE7CB5F3-945E-4C96-8CEB-E54C447071C2}"/>
    <dgm:cxn modelId="{3C7C9BDA-BC97-0345-897E-2C6209ECA256}" type="presOf" srcId="{EC452190-AC11-4FF8-9EA6-714866D4385B}" destId="{803CEB75-9B12-1C44-A38A-78C98BB6E5CF}" srcOrd="0" destOrd="1" presId="urn:microsoft.com/office/officeart/2005/8/layout/hList1"/>
    <dgm:cxn modelId="{E3C6BBF7-4292-374E-B48E-C31F125A639D}" type="presOf" srcId="{FB15F973-7184-43DC-B310-CA12EB332C86}" destId="{803CEB75-9B12-1C44-A38A-78C98BB6E5CF}" srcOrd="0" destOrd="0" presId="urn:microsoft.com/office/officeart/2005/8/layout/hList1"/>
    <dgm:cxn modelId="{B7CDF57D-4204-F245-8E30-C8CA09778A86}" type="presParOf" srcId="{4F568D08-4681-8649-8098-D70209769EDE}" destId="{865E1196-42EC-7141-886C-1D7BC88B6436}" srcOrd="0" destOrd="0" presId="urn:microsoft.com/office/officeart/2005/8/layout/hList1"/>
    <dgm:cxn modelId="{7F3FB957-900C-8845-A21C-A137C8E56C1F}" type="presParOf" srcId="{865E1196-42EC-7141-886C-1D7BC88B6436}" destId="{1712A61D-5E4A-4E49-A1F1-7C2EC85544ED}" srcOrd="0" destOrd="0" presId="urn:microsoft.com/office/officeart/2005/8/layout/hList1"/>
    <dgm:cxn modelId="{D14148F7-EF71-DA4D-9D2D-3CF34C1B6269}" type="presParOf" srcId="{865E1196-42EC-7141-886C-1D7BC88B6436}" destId="{8B2F7827-5F7C-514A-B9A2-5D556A3A4959}" srcOrd="1" destOrd="0" presId="urn:microsoft.com/office/officeart/2005/8/layout/hList1"/>
    <dgm:cxn modelId="{09280219-244D-C547-8F43-2A6CB41A030F}" type="presParOf" srcId="{4F568D08-4681-8649-8098-D70209769EDE}" destId="{B8EC5C2F-EE46-094A-8815-B174DDA9F31C}" srcOrd="1" destOrd="0" presId="urn:microsoft.com/office/officeart/2005/8/layout/hList1"/>
    <dgm:cxn modelId="{2B9B496F-86C8-6043-9C3C-10BFC9EDBEC4}" type="presParOf" srcId="{4F568D08-4681-8649-8098-D70209769EDE}" destId="{D8E43D7B-3145-C64C-81B5-4A65126D0629}" srcOrd="2" destOrd="0" presId="urn:microsoft.com/office/officeart/2005/8/layout/hList1"/>
    <dgm:cxn modelId="{3B0EC6E0-2822-8741-ADD6-EA647FE1BE7D}" type="presParOf" srcId="{D8E43D7B-3145-C64C-81B5-4A65126D0629}" destId="{A4B64332-E40D-D242-B489-F861FD916F30}" srcOrd="0" destOrd="0" presId="urn:microsoft.com/office/officeart/2005/8/layout/hList1"/>
    <dgm:cxn modelId="{B8C94FA3-6CD4-3341-A5A0-5A3678C5AAB8}" type="presParOf" srcId="{D8E43D7B-3145-C64C-81B5-4A65126D0629}" destId="{803CEB75-9B12-1C44-A38A-78C98BB6E5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F9EBA-D20B-4E44-8488-D07D2FF2C2D1}">
      <dsp:nvSpPr>
        <dsp:cNvPr id="0" name=""/>
        <dsp:cNvSpPr/>
      </dsp:nvSpPr>
      <dsp:spPr>
        <a:xfrm>
          <a:off x="0" y="3167842"/>
          <a:ext cx="5914209" cy="207844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Each party now has a unique set of 2 keys associated with them:</a:t>
          </a:r>
          <a:endParaRPr lang="en-US" sz="2100" kern="1200"/>
        </a:p>
      </dsp:txBody>
      <dsp:txXfrm>
        <a:off x="0" y="3167842"/>
        <a:ext cx="5914209" cy="1122361"/>
      </dsp:txXfrm>
    </dsp:sp>
    <dsp:sp modelId="{3E25721F-1798-6B4D-9E7F-D9E5D0DEFA16}">
      <dsp:nvSpPr>
        <dsp:cNvPr id="0" name=""/>
        <dsp:cNvSpPr/>
      </dsp:nvSpPr>
      <dsp:spPr>
        <a:xfrm>
          <a:off x="0" y="4248635"/>
          <a:ext cx="2957104" cy="95608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/>
            <a:t>private key</a:t>
          </a:r>
          <a:r>
            <a:rPr lang="en-AU" sz="2000" kern="1200"/>
            <a:t> – secret key only known by the original party</a:t>
          </a:r>
          <a:endParaRPr lang="en-US" sz="2000" kern="1200"/>
        </a:p>
      </dsp:txBody>
      <dsp:txXfrm>
        <a:off x="0" y="4248635"/>
        <a:ext cx="2957104" cy="956085"/>
      </dsp:txXfrm>
    </dsp:sp>
    <dsp:sp modelId="{A8070E5C-355F-DF47-8696-EB1F2B9B8202}">
      <dsp:nvSpPr>
        <dsp:cNvPr id="0" name=""/>
        <dsp:cNvSpPr/>
      </dsp:nvSpPr>
      <dsp:spPr>
        <a:xfrm>
          <a:off x="2957104" y="4248635"/>
          <a:ext cx="2957104" cy="95608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/>
            <a:t>public key</a:t>
          </a:r>
          <a:r>
            <a:rPr lang="en-AU" sz="2000" kern="1200"/>
            <a:t> – a key related, but different, to the original party’s private key</a:t>
          </a:r>
          <a:endParaRPr lang="en-US" sz="2000" kern="1200"/>
        </a:p>
      </dsp:txBody>
      <dsp:txXfrm>
        <a:off x="2957104" y="4248635"/>
        <a:ext cx="2957104" cy="956085"/>
      </dsp:txXfrm>
    </dsp:sp>
    <dsp:sp modelId="{37B663D6-CAEF-1F4B-8CB8-6DD77B0D1B2E}">
      <dsp:nvSpPr>
        <dsp:cNvPr id="0" name=""/>
        <dsp:cNvSpPr/>
      </dsp:nvSpPr>
      <dsp:spPr>
        <a:xfrm rot="10800000">
          <a:off x="0" y="2366"/>
          <a:ext cx="5914209" cy="3196652"/>
        </a:xfrm>
        <a:prstGeom prst="upArrowCallou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Solution – use encryption where a secret key is only known to one party, known as </a:t>
          </a:r>
          <a:r>
            <a:rPr lang="en-AU" sz="2100" b="1" kern="1200"/>
            <a:t>asymmetric</a:t>
          </a:r>
          <a:r>
            <a:rPr lang="en-AU" sz="2100" kern="1200"/>
            <a:t> encryption</a:t>
          </a:r>
          <a:endParaRPr lang="en-US" sz="2100" kern="1200"/>
        </a:p>
      </dsp:txBody>
      <dsp:txXfrm rot="-10800000">
        <a:off x="0" y="2366"/>
        <a:ext cx="5914209" cy="1122025"/>
      </dsp:txXfrm>
    </dsp:sp>
    <dsp:sp modelId="{76D1586C-7F94-7E44-B5F7-06433C4A828A}">
      <dsp:nvSpPr>
        <dsp:cNvPr id="0" name=""/>
        <dsp:cNvSpPr/>
      </dsp:nvSpPr>
      <dsp:spPr>
        <a:xfrm>
          <a:off x="0" y="1124391"/>
          <a:ext cx="5914209" cy="9557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Forms basis of </a:t>
          </a:r>
          <a:r>
            <a:rPr lang="en-AU" sz="2000" b="1" kern="1200"/>
            <a:t>public key cryptography</a:t>
          </a:r>
          <a:endParaRPr lang="en-US" sz="2000" kern="1200"/>
        </a:p>
      </dsp:txBody>
      <dsp:txXfrm>
        <a:off x="0" y="1124391"/>
        <a:ext cx="5914209" cy="955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2A61D-5E4A-4E49-A1F1-7C2EC85544ED}">
      <dsp:nvSpPr>
        <dsp:cNvPr id="0" name=""/>
        <dsp:cNvSpPr/>
      </dsp:nvSpPr>
      <dsp:spPr>
        <a:xfrm>
          <a:off x="46" y="221509"/>
          <a:ext cx="4486496" cy="374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Common use of hashes: passwords</a:t>
          </a:r>
          <a:endParaRPr lang="en-US" sz="1300" kern="1200"/>
        </a:p>
      </dsp:txBody>
      <dsp:txXfrm>
        <a:off x="46" y="221509"/>
        <a:ext cx="4486496" cy="374400"/>
      </dsp:txXfrm>
    </dsp:sp>
    <dsp:sp modelId="{8B2F7827-5F7C-514A-B9A2-5D556A3A4959}">
      <dsp:nvSpPr>
        <dsp:cNvPr id="0" name=""/>
        <dsp:cNvSpPr/>
      </dsp:nvSpPr>
      <dsp:spPr>
        <a:xfrm>
          <a:off x="46" y="595909"/>
          <a:ext cx="4486496" cy="205746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/>
            <a:t>It would be a huge security flaw to store passwords as plaintext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/>
            <a:t>Even if encryption was used, what would happen if the encryption was cracked?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/>
            <a:t>Solution: only store </a:t>
          </a:r>
          <a:r>
            <a:rPr lang="en-AU" sz="1300" b="1" kern="1200"/>
            <a:t>hash</a:t>
          </a:r>
          <a:r>
            <a:rPr lang="en-AU" sz="1300" kern="1200"/>
            <a:t> of passwords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/>
            <a:t>When someone logs in, the hash of the password they entered they entered is computed, and compared to the password hash in the database</a:t>
          </a:r>
          <a:endParaRPr lang="en-US" sz="1300" kern="1200"/>
        </a:p>
      </dsp:txBody>
      <dsp:txXfrm>
        <a:off x="46" y="595909"/>
        <a:ext cx="4486496" cy="2057463"/>
      </dsp:txXfrm>
    </dsp:sp>
    <dsp:sp modelId="{A4B64332-E40D-D242-B489-F861FD916F30}">
      <dsp:nvSpPr>
        <dsp:cNvPr id="0" name=""/>
        <dsp:cNvSpPr/>
      </dsp:nvSpPr>
      <dsp:spPr>
        <a:xfrm>
          <a:off x="5114653" y="221509"/>
          <a:ext cx="4486496" cy="374400"/>
        </a:xfrm>
        <a:prstGeom prst="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Further security with hashing: </a:t>
          </a:r>
          <a:r>
            <a:rPr lang="en-AU" sz="1300" b="1" kern="1200"/>
            <a:t>salting</a:t>
          </a:r>
          <a:endParaRPr lang="en-US" sz="1300" kern="1200"/>
        </a:p>
      </dsp:txBody>
      <dsp:txXfrm>
        <a:off x="5114653" y="221509"/>
        <a:ext cx="4486496" cy="374400"/>
      </dsp:txXfrm>
    </dsp:sp>
    <dsp:sp modelId="{803CEB75-9B12-1C44-A38A-78C98BB6E5CF}">
      <dsp:nvSpPr>
        <dsp:cNvPr id="0" name=""/>
        <dsp:cNvSpPr/>
      </dsp:nvSpPr>
      <dsp:spPr>
        <a:xfrm>
          <a:off x="5114653" y="595909"/>
          <a:ext cx="4486496" cy="2057463"/>
        </a:xfrm>
        <a:prstGeom prst="rect">
          <a:avLst/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/>
            <a:t>A </a:t>
          </a:r>
          <a:r>
            <a:rPr lang="en-AU" sz="1300" b="1" kern="1200"/>
            <a:t>salt</a:t>
          </a:r>
          <a:r>
            <a:rPr lang="en-AU" sz="1300" kern="1200"/>
            <a:t> is a random string of characters that is generated to go along with hashed data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/>
            <a:t>This salt can then be used as part of the hashing function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/>
            <a:t>This means that even if a password for 2 different users was the same, if the </a:t>
          </a:r>
          <a:r>
            <a:rPr lang="en-AU" sz="1300" i="1" kern="1200"/>
            <a:t>salt</a:t>
          </a:r>
          <a:r>
            <a:rPr lang="en-AU" sz="1300" kern="1200"/>
            <a:t> for each user is different, the hash is still unique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/>
            <a:t>Thus, salts prevent: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/>
            <a:t>attackers from being able to derive the hashing function from password hashes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/>
            <a:t>using a user’s compromised hashed password in other locations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/>
            <a:t>Salt is usually stored along with hashed password</a:t>
          </a:r>
          <a:endParaRPr lang="en-US" sz="1300" kern="1200"/>
        </a:p>
      </dsp:txBody>
      <dsp:txXfrm>
        <a:off x="5114653" y="595909"/>
        <a:ext cx="4486496" cy="2057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7F3D5-E4D2-564B-9BE8-2FF4717B10E7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D392-DEAA-7F44-95FC-0B177243E9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65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9D392-DEAA-7F44-95FC-0B177243E96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2281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9D392-DEAA-7F44-95FC-0B177243E962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8006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9D392-DEAA-7F44-95FC-0B177243E962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5703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9D392-DEAA-7F44-95FC-0B177243E962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9155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9D392-DEAA-7F44-95FC-0B177243E962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42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9D392-DEAA-7F44-95FC-0B177243E962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72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9D392-DEAA-7F44-95FC-0B177243E962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37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9D392-DEAA-7F44-95FC-0B177243E962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8631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9D392-DEAA-7F44-95FC-0B177243E962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18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9D392-DEAA-7F44-95FC-0B177243E962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624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5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3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462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4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72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939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681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504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3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34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38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21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4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3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bit.ly/45btyQ4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AU"/>
              <a:t>INFO1112 Tutorial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AU" dirty="0"/>
              <a:t>Week 9</a:t>
            </a: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58B1-2E6E-5CBC-D4D7-0ACF5B8D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9.1 – Computer and Network Security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D14AE-1325-4DC5-53F0-583384DED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460661"/>
                <a:ext cx="9601200" cy="3784792"/>
              </a:xfrm>
            </p:spPr>
            <p:txBody>
              <a:bodyPr>
                <a:normAutofit/>
              </a:bodyPr>
              <a:lstStyle/>
              <a:p>
                <a:r>
                  <a:rPr lang="en-AU" sz="1800" b="0" dirty="0"/>
                  <a:t>If Carol knows the decryption function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AU" sz="1800" b="0" dirty="0"/>
                  <a:t>, the encryption is effectively pointless</a:t>
                </a:r>
              </a:p>
              <a:p>
                <a:r>
                  <a:rPr lang="en-AU" sz="1800" b="0" dirty="0"/>
                  <a:t>To </a:t>
                </a:r>
                <a:r>
                  <a:rPr lang="en-AU" sz="1800" dirty="0"/>
                  <a:t>bolster security when encrypting data, a </a:t>
                </a:r>
                <a:r>
                  <a:rPr lang="en-AU" sz="1800" i="1" dirty="0"/>
                  <a:t>key</a:t>
                </a:r>
                <a:r>
                  <a:rPr lang="en-AU" sz="1800" dirty="0"/>
                  <a:t> is used in an encryption function along with the message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AU" sz="1800" b="0" dirty="0"/>
                  <a:t> and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AU" sz="1800" b="0" dirty="0"/>
                  <a:t> accept 2 parameters now: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sz="1800" b="0" dirty="0"/>
                  <a:t>, a message, and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sz="1800" b="0" dirty="0"/>
                  <a:t>, a key</a:t>
                </a:r>
              </a:p>
              <a:p>
                <a:pPr lvl="1"/>
                <a:r>
                  <a:rPr lang="en-AU" sz="1800" dirty="0"/>
                  <a:t>Motivation: algorithms are difficult to keep secret/design: it is much easier to keep keys secret</a:t>
                </a:r>
              </a:p>
              <a:p>
                <a:pPr lvl="1"/>
                <a:r>
                  <a:rPr lang="en-AU" sz="1800" dirty="0"/>
                  <a:t>The key modifies the algorithm in some unique way such that cyphertext cannot be decrypted without the use of the key</a:t>
                </a:r>
              </a:p>
              <a:p>
                <a:pPr lvl="1"/>
                <a:r>
                  <a:rPr lang="en-AU" sz="1800" b="0" dirty="0"/>
                  <a:t>The key is a shared secret between Alice and Bob – Carol does not know th</a:t>
                </a:r>
                <a:r>
                  <a:rPr lang="en-AU" sz="1800" dirty="0"/>
                  <a:t>e key</a:t>
                </a:r>
              </a:p>
              <a:p>
                <a:pPr lvl="2"/>
                <a:r>
                  <a:rPr lang="en-AU" sz="1600" b="0" dirty="0"/>
                  <a:t>If needed, the key can be changed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D14AE-1325-4DC5-53F0-583384DED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460661"/>
                <a:ext cx="9601200" cy="3784792"/>
              </a:xfrm>
              <a:blipFill>
                <a:blip r:embed="rId3"/>
                <a:stretch>
                  <a:fillRect l="-66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28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58B1-2E6E-5CBC-D4D7-0ACF5B8D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9.1 – Computer and Network Security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D14AE-1325-4DC5-53F0-583384DED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958" y="2620466"/>
                <a:ext cx="10305405" cy="3255402"/>
              </a:xfrm>
            </p:spPr>
            <p:txBody>
              <a:bodyPr>
                <a:normAutofit/>
              </a:bodyPr>
              <a:lstStyle/>
              <a:p>
                <a:r>
                  <a:rPr lang="en-AU" sz="1800" b="0" dirty="0"/>
                  <a:t>Sending an encrypted message with a key</a:t>
                </a:r>
                <a:endParaRPr lang="en-AU" sz="1800" dirty="0"/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AU" sz="1800" dirty="0"/>
                  <a:t>Alice has a message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sz="1800" b="0" dirty="0"/>
                  <a:t> she intends to send to Bob	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=“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𝐻𝑖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𝐵𝑜𝑏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!”</m:t>
                    </m:r>
                  </m:oMath>
                </a14:m>
                <a:endParaRPr lang="en-AU" sz="1800" b="0" dirty="0"/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AU" sz="1800" dirty="0"/>
                  <a:t>Alice encrypts the message with the encryption function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AU" sz="1800" b="0" dirty="0"/>
                  <a:t>, using the shared secret key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sz="1800" b="0" dirty="0"/>
                  <a:t>, to produce cyphertext:	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AU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=“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h𝑑𝑑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&amp;#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h𝑑𝑢𝑤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)38”</m:t>
                    </m:r>
                  </m:oMath>
                </a14:m>
                <a:endParaRPr lang="en-AU" sz="1800" b="0" dirty="0"/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AU" sz="1800" b="0" dirty="0"/>
                  <a:t>Alice sends the cyphertext over the internet to Bob	</a:t>
                </a:r>
                <a14:m>
                  <m:oMath xmlns:m="http://schemas.openxmlformats.org/officeDocument/2006/math">
                    <m:r>
                      <a:rPr lang="en-AU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A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AU" sz="1800" i="1">
                        <a:latin typeface="Cambria Math" panose="02040503050406030204" pitchFamily="18" charset="0"/>
                      </a:rPr>
                      <m:t>=“</m:t>
                    </m:r>
                    <m:r>
                      <a:rPr lang="en-AU" sz="1800" i="1">
                        <a:latin typeface="Cambria Math" panose="02040503050406030204" pitchFamily="18" charset="0"/>
                      </a:rPr>
                      <m:t>h𝑑𝑑</m:t>
                    </m:r>
                    <m:r>
                      <a:rPr lang="en-AU" sz="1800" i="1">
                        <a:latin typeface="Cambria Math" panose="02040503050406030204" pitchFamily="18" charset="0"/>
                      </a:rPr>
                      <m:t>&amp;#</m:t>
                    </m:r>
                    <m:r>
                      <a:rPr lang="en-AU" sz="1800" i="1">
                        <a:latin typeface="Cambria Math" panose="02040503050406030204" pitchFamily="18" charset="0"/>
                      </a:rPr>
                      <m:t>h𝑑𝑢𝑤</m:t>
                    </m:r>
                    <m:r>
                      <a:rPr lang="en-AU" sz="1800" i="1">
                        <a:latin typeface="Cambria Math" panose="02040503050406030204" pitchFamily="18" charset="0"/>
                      </a:rPr>
                      <m:t>)38”</m:t>
                    </m:r>
                  </m:oMath>
                </a14:m>
                <a:endParaRPr lang="en-AU" sz="1800" b="0" dirty="0"/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AU" sz="1800" b="0" dirty="0"/>
                  <a:t>Bob uses the decryption function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AU" sz="1800" b="0" dirty="0"/>
                  <a:t> and the shared secret key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sz="1800" b="0" dirty="0"/>
                  <a:t> to decrypt the cyphertext Alice sent him: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AU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=“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𝐻𝑖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𝐵𝑜𝑏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!”</m:t>
                    </m:r>
                  </m:oMath>
                </a14:m>
                <a:endParaRPr lang="en-AU" sz="1800" b="0" dirty="0"/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AU" sz="1800" b="0" dirty="0"/>
                  <a:t>Bob is now able to read the original message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sz="1800" b="0" dirty="0"/>
                  <a:t> from Alice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D14AE-1325-4DC5-53F0-583384DED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958" y="2620466"/>
                <a:ext cx="10305405" cy="3255402"/>
              </a:xfrm>
              <a:blipFill>
                <a:blip r:embed="rId3"/>
                <a:stretch>
                  <a:fillRect l="-492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74B5F9-C897-227E-D873-C01ECD994F60}"/>
              </a:ext>
            </a:extLst>
          </p:cNvPr>
          <p:cNvCxnSpPr>
            <a:cxnSpLocks/>
          </p:cNvCxnSpPr>
          <p:nvPr/>
        </p:nvCxnSpPr>
        <p:spPr>
          <a:xfrm flipH="1" flipV="1">
            <a:off x="9892514" y="4196436"/>
            <a:ext cx="1356188" cy="71811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C105FB-4965-5773-57B9-D8FE150DF3B4}"/>
                  </a:ext>
                </a:extLst>
              </p:cNvPr>
              <p:cNvSpPr txBox="1"/>
              <p:nvPr/>
            </p:nvSpPr>
            <p:spPr>
              <a:xfrm>
                <a:off x="9353699" y="5110033"/>
                <a:ext cx="243381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600" dirty="0"/>
                  <a:t>Carol can’t figure out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sz="1600" dirty="0"/>
                  <a:t> if she doesn’t have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sz="1600" dirty="0"/>
                  <a:t>, even if she knows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AU" sz="1600" dirty="0"/>
                  <a:t>!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C105FB-4965-5773-57B9-D8FE150DF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699" y="5110033"/>
                <a:ext cx="2433817" cy="830997"/>
              </a:xfrm>
              <a:prstGeom prst="rect">
                <a:avLst/>
              </a:prstGeom>
              <a:blipFill>
                <a:blip r:embed="rId4"/>
                <a:stretch>
                  <a:fillRect l="-1554" t="-2985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11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E4524-A606-2331-3691-C08C6EC3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AU" sz="3700" dirty="0">
                <a:solidFill>
                  <a:srgbClr val="FFFFFF"/>
                </a:solidFill>
              </a:rPr>
              <a:t>9.2 – Integrity and Public Key Cryptography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C077FB-685A-5E53-DAC8-808A31A73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0934" y="469900"/>
                <a:ext cx="5953630" cy="5405968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AU" dirty="0"/>
                  <a:t>The cypher functions shown in the previous slides rely on the same key being known to both Alice and Bob, but not Carol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AU" dirty="0"/>
                  <a:t>Known as </a:t>
                </a:r>
                <a:r>
                  <a:rPr lang="en-AU" b="1" dirty="0"/>
                  <a:t>symmetric</a:t>
                </a:r>
                <a:r>
                  <a:rPr lang="en-AU" dirty="0"/>
                  <a:t> encryption – both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AU" dirty="0"/>
                  <a:t> use the same key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AU" dirty="0"/>
                  <a:t>But how can Alice give the key to Bob/vice versa?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AU" dirty="0"/>
                  <a:t>Maybe:</a:t>
                </a:r>
              </a:p>
              <a:p>
                <a:pPr lvl="3">
                  <a:lnSpc>
                    <a:spcPct val="90000"/>
                  </a:lnSpc>
                </a:pPr>
                <a:r>
                  <a:rPr lang="en-AU" dirty="0"/>
                  <a:t>Send over the internet?</a:t>
                </a:r>
              </a:p>
              <a:p>
                <a:pPr lvl="3">
                  <a:lnSpc>
                    <a:spcPct val="90000"/>
                  </a:lnSpc>
                </a:pPr>
                <a:r>
                  <a:rPr lang="en-AU" dirty="0"/>
                  <a:t>Give it to Bob in-person?</a:t>
                </a:r>
              </a:p>
              <a:p>
                <a:pPr lvl="3">
                  <a:lnSpc>
                    <a:spcPct val="90000"/>
                  </a:lnSpc>
                </a:pPr>
                <a:r>
                  <a:rPr lang="en-AU" dirty="0"/>
                  <a:t>Mail it on a USB to Bob?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AU" dirty="0"/>
                  <a:t>What are the benefits/difficulties of each of the above approaches?</a:t>
                </a:r>
              </a:p>
              <a:p>
                <a:pPr>
                  <a:lnSpc>
                    <a:spcPct val="90000"/>
                  </a:lnSpc>
                </a:pPr>
                <a:r>
                  <a:rPr lang="en-AU" dirty="0"/>
                  <a:t>Perhaps a modified approach is needed for encryption?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C077FB-685A-5E53-DAC8-808A31A73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0934" y="469900"/>
                <a:ext cx="5953630" cy="5405968"/>
              </a:xfrm>
              <a:blipFill>
                <a:blip r:embed="rId3"/>
                <a:stretch>
                  <a:fillRect l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33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E4524-A606-2331-3691-C08C6EC3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AU" sz="3400">
                <a:solidFill>
                  <a:srgbClr val="262626"/>
                </a:solidFill>
              </a:rPr>
              <a:t>9.2 – Integrity and Public Key Cryptography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F9FF036-1D10-0BDA-1DE7-4C6DA09BD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946177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3470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E4524-A606-2331-3691-C08C6EC3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AU" sz="3700">
                <a:solidFill>
                  <a:srgbClr val="FFFFFF"/>
                </a:solidFill>
              </a:rPr>
              <a:t>9.2 – Integrity and Public Key Cryptography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C077FB-685A-5E53-DAC8-808A31A73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0934" y="469900"/>
                <a:ext cx="5953630" cy="5405968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AU" dirty="0"/>
                  <a:t>A person (say Alice) can share their public key publicly with everyone, e.g. on a website, for anyone to use</a:t>
                </a:r>
                <a:endParaRPr lang="en-AU"/>
              </a:p>
              <a:p>
                <a:pPr lvl="1">
                  <a:lnSpc>
                    <a:spcPct val="90000"/>
                  </a:lnSpc>
                </a:pPr>
                <a:r>
                  <a:rPr lang="en-AU" dirty="0"/>
                  <a:t>Another person (say Bob), wishing to send an encrypted message to Alice, produces cyphertext with an encryption algorithm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AU" dirty="0"/>
                  <a:t>, and inputs the message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dirty="0"/>
                  <a:t> and Alice’s public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𝑝𝑢𝑏</m:t>
                        </m:r>
                      </m:sub>
                    </m:sSub>
                  </m:oMath>
                </a14:m>
                <a:endParaRPr lang="en-AU" b="0"/>
              </a:p>
              <a:p>
                <a:pPr lvl="1">
                  <a:lnSpc>
                    <a:spcPct val="90000"/>
                  </a:lnSpc>
                </a:pPr>
                <a:r>
                  <a:rPr lang="en-AU" dirty="0"/>
                  <a:t>Alice can decrypt the message using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AU" b="0" dirty="0"/>
                  <a:t>, inputting the cyphertext Bob produced, and her private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𝑝𝑟𝑖</m:t>
                        </m:r>
                      </m:sub>
                    </m:sSub>
                  </m:oMath>
                </a14:m>
                <a:endParaRPr lang="en-AU" b="0"/>
              </a:p>
              <a:p>
                <a:pPr>
                  <a:lnSpc>
                    <a:spcPct val="90000"/>
                  </a:lnSpc>
                </a:pPr>
                <a:r>
                  <a:rPr lang="en-AU" dirty="0"/>
                  <a:t>A public key cryptography system has the following properties:</a:t>
                </a:r>
                <a:endParaRPr lang="en-AU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𝑝𝑢𝑏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𝑝𝑟𝑖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AU" b="0"/>
              </a:p>
              <a:p>
                <a:pPr lvl="1">
                  <a:lnSpc>
                    <a:spcPct val="90000"/>
                  </a:lnSpc>
                </a:pPr>
                <a:r>
                  <a:rPr lang="en-AU" dirty="0"/>
                  <a:t>It must be difficult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𝑝𝑟𝑖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AU" b="0" dirty="0"/>
                  <a:t> from knowing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𝑝𝑢𝑏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AU" b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C077FB-685A-5E53-DAC8-808A31A73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0934" y="469900"/>
                <a:ext cx="5953630" cy="5405968"/>
              </a:xfrm>
              <a:blipFill>
                <a:blip r:embed="rId3"/>
                <a:stretch>
                  <a:fillRect l="-1702" t="-1639" r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340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58B1-2E6E-5CBC-D4D7-0ACF5B8D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z="40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9.2 – Integrity and Public Key Cryptography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D14AE-1325-4DC5-53F0-583384DED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2" y="2620466"/>
                <a:ext cx="9601200" cy="3255402"/>
              </a:xfrm>
            </p:spPr>
            <p:txBody>
              <a:bodyPr>
                <a:normAutofit/>
              </a:bodyPr>
              <a:lstStyle/>
              <a:p>
                <a:r>
                  <a:rPr lang="en-AU" sz="1800" b="0" dirty="0"/>
                  <a:t>Sending an encrypted message using public key cryptography</a:t>
                </a:r>
                <a:endParaRPr lang="en-AU" sz="1800" dirty="0"/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AU" sz="1800" dirty="0"/>
                  <a:t>Alice has a message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sz="1800" b="0" dirty="0"/>
                  <a:t> she intends to send to Bob	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=“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𝐻𝑖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𝐵𝑜𝑏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!”</m:t>
                    </m:r>
                  </m:oMath>
                </a14:m>
                <a:endParaRPr lang="en-AU" sz="1800" b="0" dirty="0"/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AU" sz="1800" dirty="0"/>
                  <a:t>Alice encrypts the message with the encryption function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AU" sz="1800" b="0" dirty="0"/>
                  <a:t>, using Bob’s public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𝑝𝑢𝑏</m:t>
                        </m:r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𝐵𝑜𝑏</m:t>
                        </m:r>
                      </m:sub>
                    </m:sSub>
                  </m:oMath>
                </a14:m>
                <a:r>
                  <a:rPr lang="en-AU" sz="1800" b="0" dirty="0"/>
                  <a:t>, to produce cyphertext: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1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AU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AU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𝑝𝑢𝑏</m:t>
                            </m:r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𝐵𝑜𝑏</m:t>
                            </m:r>
                          </m:sub>
                        </m:sSub>
                      </m:e>
                    </m:d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=“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𝑑𝑔𝑤𝑒𝑦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@71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𝑊𝑆𝑎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AU" sz="1800" b="0" dirty="0"/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AU" sz="1800" b="0" dirty="0"/>
                  <a:t>Alice sends the cyphertext over the internet to Bob	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1800" i="1">
                        <a:latin typeface="Cambria Math" panose="02040503050406030204" pitchFamily="18" charset="0"/>
                      </a:rPr>
                      <m:t>=“</m:t>
                    </m:r>
                    <m:r>
                      <a:rPr lang="en-AU" sz="1800" i="1">
                        <a:latin typeface="Cambria Math" panose="02040503050406030204" pitchFamily="18" charset="0"/>
                      </a:rPr>
                      <m:t>𝑑𝑔𝑤𝑒𝑦</m:t>
                    </m:r>
                    <m:r>
                      <a:rPr lang="en-AU" sz="1800" i="1">
                        <a:latin typeface="Cambria Math" panose="02040503050406030204" pitchFamily="18" charset="0"/>
                      </a:rPr>
                      <m:t>@71</m:t>
                    </m:r>
                    <m:r>
                      <a:rPr lang="en-AU" sz="1800" i="1">
                        <a:latin typeface="Cambria Math" panose="02040503050406030204" pitchFamily="18" charset="0"/>
                      </a:rPr>
                      <m:t>𝑊𝑆𝑎</m:t>
                    </m:r>
                    <m:r>
                      <a:rPr lang="en-AU" sz="1800" i="1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AU" sz="1800" b="0" dirty="0"/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AU" sz="1800" b="0" dirty="0"/>
                  <a:t>Bob uses the decryption function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AU" sz="1800" b="0" dirty="0"/>
                  <a:t> and his private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𝑝𝑟𝑖</m:t>
                        </m:r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𝐵𝑜𝑏</m:t>
                        </m:r>
                      </m:sub>
                    </m:sSub>
                  </m:oMath>
                </a14:m>
                <a:r>
                  <a:rPr lang="en-AU" sz="1800" b="0" dirty="0"/>
                  <a:t> that only he knows to decrypt the cyphertext Alice sent him: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AU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𝑝𝑟𝑖</m:t>
                            </m:r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𝐵𝑜𝑏</m:t>
                            </m:r>
                          </m:sub>
                        </m:sSub>
                      </m:e>
                    </m:d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=“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𝐻𝑖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𝐵𝑜𝑏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!”</m:t>
                    </m:r>
                  </m:oMath>
                </a14:m>
                <a:endParaRPr lang="en-AU" sz="1800" b="0" dirty="0"/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AU" sz="1800" b="0" dirty="0"/>
                  <a:t>Bob is now able to read the original message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sz="1800" b="0" dirty="0"/>
                  <a:t> from Alice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D14AE-1325-4DC5-53F0-583384DED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2" y="2620466"/>
                <a:ext cx="9601200" cy="3255402"/>
              </a:xfrm>
              <a:blipFill>
                <a:blip r:embed="rId3"/>
                <a:stretch>
                  <a:fillRect l="-661" t="-1556" r="-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C105FB-4965-5773-57B9-D8FE150DF3B4}"/>
                  </a:ext>
                </a:extLst>
              </p:cNvPr>
              <p:cNvSpPr txBox="1"/>
              <p:nvPr/>
            </p:nvSpPr>
            <p:spPr>
              <a:xfrm>
                <a:off x="9245982" y="5451382"/>
                <a:ext cx="2433817" cy="849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600" dirty="0"/>
                  <a:t>Carol has no way of decrypting this unless she knows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𝑝𝑟𝑖</m:t>
                        </m:r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𝐵𝑜𝑏</m:t>
                        </m:r>
                      </m:sub>
                    </m:sSub>
                  </m:oMath>
                </a14:m>
                <a:r>
                  <a:rPr lang="en-AU" sz="1600" dirty="0"/>
                  <a:t>!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C105FB-4965-5773-57B9-D8FE150DF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982" y="5451382"/>
                <a:ext cx="2433817" cy="849976"/>
              </a:xfrm>
              <a:prstGeom prst="rect">
                <a:avLst/>
              </a:prstGeom>
              <a:blipFill>
                <a:blip r:embed="rId4"/>
                <a:stretch>
                  <a:fillRect l="-1504" t="-2143" b="-6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74B42F1B-D82F-C80D-EB45-C57F36D7944D}"/>
              </a:ext>
            </a:extLst>
          </p:cNvPr>
          <p:cNvCxnSpPr>
            <a:cxnSpLocks/>
          </p:cNvCxnSpPr>
          <p:nvPr/>
        </p:nvCxnSpPr>
        <p:spPr>
          <a:xfrm rot="10800000">
            <a:off x="9786261" y="4376057"/>
            <a:ext cx="1501941" cy="1317748"/>
          </a:xfrm>
          <a:prstGeom prst="bentConnector3">
            <a:avLst>
              <a:gd name="adj1" fmla="val 144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340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40F8-9F5A-25E0-4CF0-7CC4FC29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6CDD5-2E95-8FD6-E626-FB7097081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one-way function </a:t>
            </a:r>
            <a:r>
              <a:rPr lang="en-US" dirty="0"/>
              <a:t>that takes an input and gives and always gives a </a:t>
            </a:r>
            <a:r>
              <a:rPr lang="en-US" b="1" dirty="0"/>
              <a:t>seemingly</a:t>
            </a:r>
            <a:r>
              <a:rPr lang="en-US" dirty="0"/>
              <a:t> random and unique output</a:t>
            </a:r>
          </a:p>
          <a:p>
            <a:r>
              <a:rPr lang="en-US" dirty="0"/>
              <a:t>E.g. </a:t>
            </a:r>
          </a:p>
          <a:p>
            <a:pPr lvl="1"/>
            <a:r>
              <a:rPr lang="en-US" dirty="0"/>
              <a:t>Hash(hello world) 	= 	</a:t>
            </a:r>
            <a:r>
              <a:rPr lang="en-US" sz="1200" dirty="0"/>
              <a:t>a591a6d40bf420404a011733cfb7b190d62c65bf0bcda32b57b277d9ad9f146e</a:t>
            </a:r>
            <a:endParaRPr lang="en-US" sz="2400" dirty="0"/>
          </a:p>
          <a:p>
            <a:pPr lvl="1"/>
            <a:r>
              <a:rPr lang="en-US" dirty="0"/>
              <a:t>Hash(hello) 		= 	</a:t>
            </a:r>
            <a:r>
              <a:rPr lang="en-US" sz="1200" dirty="0"/>
              <a:t>71988c4d8e0803b451ba2ffd9679af5cf65efc2b754e8582850fafcbeb9d6e9b</a:t>
            </a:r>
            <a:endParaRPr lang="en-US" sz="1600" dirty="0"/>
          </a:p>
          <a:p>
            <a:r>
              <a:rPr lang="en-US" sz="2800" dirty="0"/>
              <a:t>Length should not change based on input</a:t>
            </a:r>
            <a:endParaRPr lang="en-US" sz="4000" dirty="0"/>
          </a:p>
        </p:txBody>
      </p:sp>
      <p:pic>
        <p:nvPicPr>
          <p:cNvPr id="1026" name="Picture 2" descr="Breaking Down : SHA-256 Algorithm | by Aditya Anand | InfoSec Write-ups">
            <a:extLst>
              <a:ext uri="{FF2B5EF4-FFF2-40B4-BE49-F238E27FC236}">
                <a16:creationId xmlns:a16="http://schemas.microsoft.com/office/drawing/2014/main" id="{D1F7D6D2-4838-6373-878D-548D033DE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842" y="4742564"/>
            <a:ext cx="4075847" cy="148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655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E4524-A606-2331-3691-C08C6EC3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AU" sz="3700">
                <a:solidFill>
                  <a:srgbClr val="FFFFFF"/>
                </a:solidFill>
              </a:rPr>
              <a:t>9.2 – Integrity and Public Key Cryptography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C077FB-685A-5E53-DAC8-808A31A73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0934" y="469900"/>
                <a:ext cx="5953630" cy="5405968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AU" sz="1300" dirty="0"/>
                  <a:t>So we know we can keep a message confidential, but how do we know the message hasn’t been tampered with?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AU" sz="1300" dirty="0"/>
                  <a:t>For all we know, Carol could intercept the transmission between Alice and Bob and send her own mangled message to Bob!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AU" sz="1300" dirty="0"/>
                  <a:t>How can we check if a message is the original intended message?</a:t>
                </a:r>
              </a:p>
              <a:p>
                <a:pPr>
                  <a:lnSpc>
                    <a:spcPct val="90000"/>
                  </a:lnSpc>
                </a:pPr>
                <a:r>
                  <a:rPr lang="en-AU" sz="1300" dirty="0"/>
                  <a:t>Solution: </a:t>
                </a:r>
                <a:r>
                  <a:rPr lang="en-AU" sz="1300" b="1" dirty="0"/>
                  <a:t>hashing</a:t>
                </a:r>
                <a:endParaRPr lang="en-AU" sz="1300" dirty="0"/>
              </a:p>
              <a:p>
                <a:pPr lvl="1">
                  <a:lnSpc>
                    <a:spcPct val="90000"/>
                  </a:lnSpc>
                </a:pPr>
                <a:r>
                  <a:rPr lang="en-AU" sz="1300" dirty="0"/>
                  <a:t>One-way function which calculates checksum representing a </a:t>
                </a:r>
                <a:r>
                  <a:rPr lang="en-AU" sz="1300" b="1" dirty="0"/>
                  <a:t>hash</a:t>
                </a:r>
                <a:r>
                  <a:rPr lang="en-AU" sz="1300" dirty="0"/>
                  <a:t> or </a:t>
                </a:r>
                <a:r>
                  <a:rPr lang="en-AU" sz="1300" b="1" dirty="0"/>
                  <a:t>message digest</a:t>
                </a:r>
                <a:r>
                  <a:rPr lang="en-AU" sz="1300" dirty="0"/>
                  <a:t> for some data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AU" sz="1300" dirty="0"/>
                  <a:t>Can’t get original data back from hash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AU" sz="1300" dirty="0"/>
                  <a:t>A good hash function should have unique values for any input data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AU" sz="1300" dirty="0"/>
                  <a:t>i.e. it should be very difficult for </a:t>
                </a:r>
                <a14:m>
                  <m:oMath xmlns:m="http://schemas.openxmlformats.org/officeDocument/2006/math">
                    <m:r>
                      <a:rPr lang="en-AU" sz="13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AU" sz="1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13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AU" sz="13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3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1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1300" dirty="0"/>
              </a:p>
              <a:p>
                <a:pPr lvl="1">
                  <a:lnSpc>
                    <a:spcPct val="90000"/>
                  </a:lnSpc>
                </a:pPr>
                <a:r>
                  <a:rPr lang="en-AU" sz="1300" dirty="0"/>
                  <a:t>Example: </a:t>
                </a:r>
                <a:r>
                  <a:rPr lang="en-AU" sz="1300" b="1" dirty="0"/>
                  <a:t>SHA-256</a:t>
                </a:r>
              </a:p>
              <a:p>
                <a:pPr>
                  <a:lnSpc>
                    <a:spcPct val="90000"/>
                  </a:lnSpc>
                </a:pPr>
                <a:r>
                  <a:rPr lang="en-AU" sz="1300" dirty="0"/>
                  <a:t>When sending a message, Alice can send a hash to Bob of the intended contents along with the message</a:t>
                </a:r>
              </a:p>
              <a:p>
                <a:pPr>
                  <a:lnSpc>
                    <a:spcPct val="90000"/>
                  </a:lnSpc>
                </a:pPr>
                <a:r>
                  <a:rPr lang="en-AU" sz="1300" dirty="0"/>
                  <a:t>If the hash of Bob’s message from Alice does not match the hash Alice previously sent, it can be said the massage has been changed or tampered with during transmission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C077FB-685A-5E53-DAC8-808A31A73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0934" y="469900"/>
                <a:ext cx="5953630" cy="5405968"/>
              </a:xfrm>
              <a:blipFill>
                <a:blip r:embed="rId3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463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4524-A606-2331-3691-C08C6EC3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AU" sz="4100">
                <a:solidFill>
                  <a:srgbClr val="262626"/>
                </a:solidFill>
              </a:rPr>
              <a:t>9.2 – Integrity and Public Key Cryptography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B69433B-915C-D699-CE85-E048E915E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518485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33680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E4524-A606-2331-3691-C08C6EC3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9.3 – Digital Signatures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C077FB-685A-5E53-DAC8-808A31A73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612256"/>
                <a:ext cx="9601196" cy="32636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AU" dirty="0"/>
                  <a:t>If our cryptography functions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AU" dirty="0"/>
                  <a:t> can operate in any order, i.e.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𝑝𝑢𝑏</m:t>
                                </m:r>
                              </m:sub>
                            </m:sSub>
                          </m:e>
                        </m:d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𝑝𝑟𝑖</m:t>
                            </m:r>
                          </m:sub>
                        </m:sSub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𝑝𝑟𝑖</m:t>
                                </m:r>
                              </m:sub>
                            </m:sSub>
                          </m:e>
                        </m:d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𝑝𝑢𝑏</m:t>
                            </m:r>
                          </m:sub>
                        </m:sSub>
                      </m:e>
                    </m:d>
                  </m:oMath>
                </a14:m>
                <a:r>
                  <a:rPr lang="en-AU" dirty="0"/>
                  <a:t>, then we can use these to </a:t>
                </a:r>
                <a:r>
                  <a:rPr lang="en-AU" b="1" dirty="0"/>
                  <a:t>sign</a:t>
                </a:r>
                <a:r>
                  <a:rPr lang="en-AU" dirty="0"/>
                  <a:t> a message</a:t>
                </a:r>
                <a:endParaRPr lang="en-AU"/>
              </a:p>
              <a:p>
                <a:pPr lvl="1">
                  <a:lnSpc>
                    <a:spcPct val="90000"/>
                  </a:lnSpc>
                </a:pPr>
                <a:r>
                  <a:rPr lang="en-AU" dirty="0"/>
                  <a:t>Signing a message involves the sending party sending a </a:t>
                </a:r>
                <a:r>
                  <a:rPr lang="en-AU" b="1" dirty="0"/>
                  <a:t>signature</a:t>
                </a:r>
                <a:r>
                  <a:rPr lang="en-AU" dirty="0"/>
                  <a:t> of the message,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AU" dirty="0"/>
                  <a:t>, generated by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𝑝𝑟𝑖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𝑠𝑒𝑛𝑑𝑒𝑟</m:t>
                            </m:r>
                          </m:sub>
                        </m:sSub>
                      </m:e>
                    </m:d>
                  </m:oMath>
                </a14:m>
                <a:endParaRPr lang="en-AU"/>
              </a:p>
              <a:p>
                <a:pPr lvl="1">
                  <a:lnSpc>
                    <a:spcPct val="90000"/>
                  </a:lnSpc>
                </a:pPr>
                <a:r>
                  <a:rPr lang="en-AU" dirty="0"/>
                  <a:t>The recipient can then check that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AU" dirty="0"/>
                  <a:t> is equal to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dirty="0"/>
                  <a:t> by checking whether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𝑝𝑢𝑏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𝑠𝑒𝑛𝑑𝑒𝑟</m:t>
                            </m:r>
                          </m:sub>
                        </m:sSub>
                      </m:e>
                    </m:d>
                  </m:oMath>
                </a14:m>
                <a:endParaRPr lang="en-AU"/>
              </a:p>
              <a:p>
                <a:pPr lvl="1">
                  <a:lnSpc>
                    <a:spcPct val="90000"/>
                  </a:lnSpc>
                </a:pPr>
                <a:r>
                  <a:rPr lang="en-AU"/>
                  <a:t>This effectively verifies Alice as the sender, as only Alice has access to her private key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C077FB-685A-5E53-DAC8-808A31A73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612256"/>
                <a:ext cx="9601196" cy="3263612"/>
              </a:xfrm>
              <a:blipFill>
                <a:blip r:embed="rId4"/>
                <a:stretch>
                  <a:fillRect l="-1190" t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98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9459-0BDF-8F5C-111C-92883551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7279"/>
            <a:ext cx="9601200" cy="1485900"/>
          </a:xfrm>
        </p:spPr>
        <p:txBody>
          <a:bodyPr/>
          <a:lstStyle/>
          <a:p>
            <a:r>
              <a:rPr lang="en-AU" dirty="0"/>
              <a:t>Assignment 2 – things to focus 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AAE014-3340-4AA1-CA29-7C7A50652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23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E4524-A606-2331-3691-C08C6EC3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9.3 – Digital Signatures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077FB-685A-5E53-DAC8-808A31A73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421" y="2612256"/>
            <a:ext cx="10896599" cy="42457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dirty="0"/>
              <a:t>Public key cryptography is much slower than using shared secret cryptography</a:t>
            </a:r>
          </a:p>
          <a:p>
            <a:pPr>
              <a:lnSpc>
                <a:spcPct val="90000"/>
              </a:lnSpc>
            </a:pPr>
            <a:r>
              <a:rPr lang="en-AU" dirty="0"/>
              <a:t>However, we can utilise the best of both methods in order to send data confidentially</a:t>
            </a:r>
          </a:p>
          <a:p>
            <a:pPr>
              <a:lnSpc>
                <a:spcPct val="90000"/>
              </a:lnSpc>
            </a:pPr>
            <a:r>
              <a:rPr lang="en-AU" dirty="0"/>
              <a:t>Alice can generate a shared secret key to use for communication with Alice and Bob, and send this key to Bob encrypted with Bob’s public key, and signed with Alice’s private key</a:t>
            </a:r>
          </a:p>
          <a:p>
            <a:pPr lvl="1">
              <a:lnSpc>
                <a:spcPct val="90000"/>
              </a:lnSpc>
            </a:pPr>
            <a:r>
              <a:rPr lang="en-AU" sz="2400" dirty="0"/>
              <a:t>Whilst anyone can see Alice and Bob’s public keys, the decryption and signature verification remains confidential, as private keys were used in the signing</a:t>
            </a:r>
          </a:p>
          <a:p>
            <a:pPr>
              <a:lnSpc>
                <a:spcPct val="90000"/>
              </a:lnSpc>
            </a:pPr>
            <a:r>
              <a:rPr lang="en-AU" dirty="0"/>
              <a:t>Once Bob receives and decrypts/verifies the shared secret key sent by Alice, they can use this key in symmetric encryption to send data</a:t>
            </a:r>
          </a:p>
        </p:txBody>
      </p:sp>
    </p:spTree>
    <p:extLst>
      <p:ext uri="{BB962C8B-B14F-4D97-AF65-F5344CB8AC3E}">
        <p14:creationId xmlns:p14="http://schemas.microsoft.com/office/powerpoint/2010/main" val="781972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4524-A606-2331-3691-C08C6EC3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9.3 – 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077FB-685A-5E53-DAC8-808A31A73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4454"/>
            <a:ext cx="9965497" cy="3432987"/>
          </a:xfrm>
        </p:spPr>
        <p:txBody>
          <a:bodyPr>
            <a:normAutofit/>
          </a:bodyPr>
          <a:lstStyle/>
          <a:p>
            <a:r>
              <a:rPr lang="en-AU" dirty="0"/>
              <a:t>Problem: Alice or Bob’s public keys can be intercepted and modified by a third party to provide a false key, which can be used by someone like Carol to intercept messages</a:t>
            </a:r>
          </a:p>
          <a:p>
            <a:r>
              <a:rPr lang="en-AU" dirty="0"/>
              <a:t>How can Alice or Bob pass their public keys to each other?</a:t>
            </a:r>
          </a:p>
          <a:p>
            <a:pPr lvl="1"/>
            <a:r>
              <a:rPr lang="en-AU" dirty="0"/>
              <a:t>Use trusted intermediaries to share keys in person</a:t>
            </a:r>
          </a:p>
          <a:p>
            <a:pPr lvl="1"/>
            <a:r>
              <a:rPr lang="en-AU" dirty="0"/>
              <a:t>Alice and Bob could prove their identity to a mutually trusted third party, who then issue a </a:t>
            </a:r>
            <a:r>
              <a:rPr lang="en-AU" b="1" dirty="0"/>
              <a:t>certificate</a:t>
            </a:r>
            <a:r>
              <a:rPr lang="en-AU" dirty="0"/>
              <a:t> along with the available public key stating they are convinced of their identity</a:t>
            </a:r>
          </a:p>
        </p:txBody>
      </p:sp>
    </p:spTree>
    <p:extLst>
      <p:ext uri="{BB962C8B-B14F-4D97-AF65-F5344CB8AC3E}">
        <p14:creationId xmlns:p14="http://schemas.microsoft.com/office/powerpoint/2010/main" val="231008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4524-A606-2331-3691-C08C6EC3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9.3 – 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077FB-685A-5E53-DAC8-808A31A73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126" y="2469699"/>
            <a:ext cx="9601200" cy="3946358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A </a:t>
            </a:r>
            <a:r>
              <a:rPr lang="en-AU" b="1" dirty="0"/>
              <a:t>digital certificate</a:t>
            </a:r>
            <a:r>
              <a:rPr lang="en-AU" dirty="0"/>
              <a:t> is a data structure that certifies a public key is owned by a specific person/organisation</a:t>
            </a:r>
          </a:p>
          <a:p>
            <a:r>
              <a:rPr lang="en-AU" dirty="0"/>
              <a:t>Certificates are managed by </a:t>
            </a:r>
            <a:r>
              <a:rPr lang="en-AU" b="1" dirty="0"/>
              <a:t>certificate authorities (CAs)</a:t>
            </a:r>
            <a:r>
              <a:rPr lang="en-AU" dirty="0"/>
              <a:t> – trusted organisations which issue certificates</a:t>
            </a:r>
          </a:p>
          <a:p>
            <a:pPr lvl="1"/>
            <a:r>
              <a:rPr lang="en-AU" dirty="0"/>
              <a:t>Certificates are signed by the private key of the CA, and can be checked using the CA’s public key</a:t>
            </a:r>
          </a:p>
          <a:p>
            <a:r>
              <a:rPr lang="en-AU" dirty="0"/>
              <a:t>Example: HTTPS</a:t>
            </a:r>
          </a:p>
          <a:p>
            <a:pPr lvl="1"/>
            <a:r>
              <a:rPr lang="en-AU" dirty="0"/>
              <a:t>When a URL beginning with </a:t>
            </a:r>
            <a:r>
              <a:rPr lang="en-AU" dirty="0">
                <a:latin typeface="Courier" pitchFamily="2" charset="0"/>
              </a:rPr>
              <a:t>https</a:t>
            </a:r>
            <a:r>
              <a:rPr lang="en-AU" dirty="0"/>
              <a:t> is requested, the web server sends a public key to the browser along with the signed certificate</a:t>
            </a:r>
          </a:p>
          <a:p>
            <a:pPr lvl="1"/>
            <a:r>
              <a:rPr lang="en-AU" dirty="0"/>
              <a:t>The certificate is checked with the public key of the CA to verify its authenticity</a:t>
            </a:r>
          </a:p>
          <a:p>
            <a:pPr lvl="1"/>
            <a:r>
              <a:rPr lang="en-AU" dirty="0"/>
              <a:t>Thus, the public key sent by the web server can be trusted</a:t>
            </a:r>
          </a:p>
        </p:txBody>
      </p:sp>
    </p:spTree>
    <p:extLst>
      <p:ext uri="{BB962C8B-B14F-4D97-AF65-F5344CB8AC3E}">
        <p14:creationId xmlns:p14="http://schemas.microsoft.com/office/powerpoint/2010/main" val="279678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Lab 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dirty="0"/>
                  <a:t>Jump onto Canvas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Modules – under Week </a:t>
                </a:r>
                <a:r>
                  <a:rPr lang="en-AU" dirty="0"/>
                  <a:t>9</a:t>
                </a:r>
                <a:r>
                  <a:rPr dirty="0"/>
                  <a:t> you will find today’s lab sheet</a:t>
                </a:r>
              </a:p>
              <a:p>
                <a:pPr lvl="0"/>
                <a:r>
                  <a:rPr lang="en-AU" dirty="0"/>
                  <a:t>Today, I will go through some of the questions together at the start to set up your knowledge</a:t>
                </a:r>
              </a:p>
              <a:p>
                <a:pPr lvl="0"/>
                <a:r>
                  <a:rPr b="1" dirty="0"/>
                  <a:t>Have fun!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21E94B-5F37-E5E8-93E9-373E71E3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Attendance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02EF2B-31B3-990A-C285-C6E550968EA7}"/>
              </a:ext>
            </a:extLst>
          </p:cNvPr>
          <p:cNvSpPr txBox="1"/>
          <p:nvPr/>
        </p:nvSpPr>
        <p:spPr>
          <a:xfrm>
            <a:off x="1295401" y="2493774"/>
            <a:ext cx="3660057" cy="3382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1600" b="0" i="0" u="none" strike="noStrike" dirty="0">
                <a:solidFill>
                  <a:srgbClr val="262626"/>
                </a:solidFill>
                <a:hlinkClick r:id="rId5"/>
              </a:rPr>
              <a:t>https://bit.ly/45btyQ4</a:t>
            </a:r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5" name="Content Placeholder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0534AAA-96C6-A981-8A13-7367647A3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614633" y="982131"/>
            <a:ext cx="5077536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89536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82A-48C1-A271-928F-B02EC372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Homework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E2CD-05A0-BD31-954C-1313238A3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801259"/>
            <a:ext cx="9601200" cy="3541486"/>
          </a:xfrm>
        </p:spPr>
        <p:txBody>
          <a:bodyPr/>
          <a:lstStyle/>
          <a:p>
            <a:r>
              <a:rPr lang="en-AU" b="1" dirty="0"/>
              <a:t>Homework 4</a:t>
            </a:r>
            <a:r>
              <a:rPr lang="en-AU" dirty="0"/>
              <a:t> – going through interviews today</a:t>
            </a:r>
          </a:p>
        </p:txBody>
      </p:sp>
    </p:spTree>
    <p:extLst>
      <p:ext uri="{BB962C8B-B14F-4D97-AF65-F5344CB8AC3E}">
        <p14:creationId xmlns:p14="http://schemas.microsoft.com/office/powerpoint/2010/main" val="151714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Brief summary of this week’s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CD48D-71B7-585A-0203-4B0067C5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9.1 – Computer and Network Security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E4B8-20A6-7947-4E93-5E04E90EB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612255"/>
            <a:ext cx="10583067" cy="359736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AU" dirty="0"/>
              <a:t>Three key things we want to have in network connections</a:t>
            </a:r>
          </a:p>
          <a:p>
            <a:pPr lvl="1">
              <a:lnSpc>
                <a:spcPct val="90000"/>
              </a:lnSpc>
            </a:pPr>
            <a:r>
              <a:rPr lang="en-AU" b="1" dirty="0"/>
              <a:t>Confidentiality</a:t>
            </a:r>
          </a:p>
          <a:p>
            <a:pPr lvl="2">
              <a:lnSpc>
                <a:spcPct val="90000"/>
              </a:lnSpc>
            </a:pPr>
            <a:r>
              <a:rPr lang="en-AU" dirty="0"/>
              <a:t>Interception protection</a:t>
            </a:r>
          </a:p>
          <a:p>
            <a:pPr lvl="2">
              <a:lnSpc>
                <a:spcPct val="90000"/>
              </a:lnSpc>
            </a:pPr>
            <a:r>
              <a:rPr lang="en-AU" dirty="0"/>
              <a:t>“Message is only readable by the intended party"</a:t>
            </a:r>
          </a:p>
          <a:p>
            <a:pPr lvl="1">
              <a:lnSpc>
                <a:spcPct val="90000"/>
              </a:lnSpc>
            </a:pPr>
            <a:r>
              <a:rPr lang="en-AU" b="1" dirty="0"/>
              <a:t>Integrity</a:t>
            </a:r>
          </a:p>
          <a:p>
            <a:pPr lvl="2">
              <a:lnSpc>
                <a:spcPct val="90000"/>
              </a:lnSpc>
            </a:pPr>
            <a:r>
              <a:rPr lang="en-AU" dirty="0"/>
              <a:t>Ensure data has not been tampered with</a:t>
            </a:r>
          </a:p>
          <a:p>
            <a:pPr lvl="2">
              <a:lnSpc>
                <a:spcPct val="90000"/>
              </a:lnSpc>
            </a:pPr>
            <a:r>
              <a:rPr lang="en-AU" dirty="0"/>
              <a:t>“Message is the same one that was sent”</a:t>
            </a:r>
          </a:p>
          <a:p>
            <a:pPr lvl="1">
              <a:lnSpc>
                <a:spcPct val="90000"/>
              </a:lnSpc>
            </a:pPr>
            <a:r>
              <a:rPr lang="en-AU" b="1" dirty="0"/>
              <a:t>Authenticity</a:t>
            </a:r>
          </a:p>
          <a:p>
            <a:pPr lvl="2">
              <a:lnSpc>
                <a:spcPct val="90000"/>
              </a:lnSpc>
            </a:pPr>
            <a:r>
              <a:rPr lang="en-AU" dirty="0"/>
              <a:t>Ensuring we know who the sender is and cannot dispute it is actually them</a:t>
            </a:r>
          </a:p>
          <a:p>
            <a:pPr lvl="2">
              <a:lnSpc>
                <a:spcPct val="90000"/>
              </a:lnSpc>
            </a:pPr>
            <a:r>
              <a:rPr lang="en-AU" dirty="0"/>
              <a:t>“We know who sent the message”</a:t>
            </a:r>
          </a:p>
        </p:txBody>
      </p:sp>
    </p:spTree>
    <p:extLst>
      <p:ext uri="{BB962C8B-B14F-4D97-AF65-F5344CB8AC3E}">
        <p14:creationId xmlns:p14="http://schemas.microsoft.com/office/powerpoint/2010/main" val="94940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75E66D3F-14EA-4BCD-819B-EEF581746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9D3EDE-CC3B-4573-A04B-26F32F1B2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00D0D4B-CC81-434D-B595-71AA69192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047919-8C66-4EF3-9979-FB7112EB6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00195C4-7BCF-469C-A003-AC2F0D2F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EE82425-33CD-4CF1-9623-91BECE687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2CD48D-71B7-585A-0203-4B0067C5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4100">
                <a:solidFill>
                  <a:srgbClr val="262626"/>
                </a:solidFill>
              </a:rPr>
              <a:t>9.1 – Computer and Network Security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5289D1-D3B7-4C53-823E-280A79C02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86FC3-4211-1893-1BC2-B8D82F136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683" y="1701650"/>
            <a:ext cx="3876801" cy="327589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56CE10-0EE3-4503-ACF3-1D53A6FDB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E4B8-20A6-7947-4E93-5E04E90EB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2556932"/>
            <a:ext cx="4802184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400" dirty="0">
                <a:solidFill>
                  <a:srgbClr val="262626"/>
                </a:solidFill>
              </a:rPr>
              <a:t>Security when browsing the web</a:t>
            </a:r>
          </a:p>
          <a:p>
            <a:pPr lvl="1">
              <a:lnSpc>
                <a:spcPct val="90000"/>
              </a:lnSpc>
            </a:pPr>
            <a:r>
              <a:rPr lang="en-AU" sz="1400" dirty="0">
                <a:solidFill>
                  <a:srgbClr val="262626"/>
                </a:solidFill>
              </a:rPr>
              <a:t>By default, HTTP transmits data as plain text</a:t>
            </a:r>
          </a:p>
          <a:p>
            <a:pPr lvl="2">
              <a:lnSpc>
                <a:spcPct val="90000"/>
              </a:lnSpc>
            </a:pPr>
            <a:r>
              <a:rPr lang="en-AU" sz="1400" dirty="0">
                <a:solidFill>
                  <a:srgbClr val="262626"/>
                </a:solidFill>
              </a:rPr>
              <a:t>Not secure for confidential information, like credentials!</a:t>
            </a:r>
          </a:p>
          <a:p>
            <a:pPr lvl="1">
              <a:lnSpc>
                <a:spcPct val="90000"/>
              </a:lnSpc>
            </a:pPr>
            <a:r>
              <a:rPr lang="en-AU" sz="1400" dirty="0">
                <a:solidFill>
                  <a:srgbClr val="262626"/>
                </a:solidFill>
              </a:rPr>
              <a:t>HTTP has a secure version called </a:t>
            </a:r>
            <a:r>
              <a:rPr lang="en-AU" sz="1400" b="1" dirty="0">
                <a:solidFill>
                  <a:srgbClr val="262626"/>
                </a:solidFill>
              </a:rPr>
              <a:t>HTTPS</a:t>
            </a:r>
            <a:endParaRPr lang="en-AU" sz="1400" dirty="0">
              <a:solidFill>
                <a:srgbClr val="262626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AU" sz="1400" dirty="0">
                <a:solidFill>
                  <a:srgbClr val="262626"/>
                </a:solidFill>
              </a:rPr>
              <a:t>Encrypts HTTP data using </a:t>
            </a:r>
            <a:r>
              <a:rPr lang="en-AU" sz="1400" b="1" dirty="0">
                <a:solidFill>
                  <a:srgbClr val="262626"/>
                </a:solidFill>
              </a:rPr>
              <a:t>Transport Layer Security (TLS)</a:t>
            </a:r>
            <a:endParaRPr lang="en-AU" sz="1400" dirty="0">
              <a:solidFill>
                <a:srgbClr val="262626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AU" sz="1400" dirty="0">
                <a:solidFill>
                  <a:srgbClr val="262626"/>
                </a:solidFill>
              </a:rPr>
              <a:t>TLS sits between HTTP and TCP – effectively between application and transport layer</a:t>
            </a:r>
          </a:p>
          <a:p>
            <a:pPr lvl="2">
              <a:lnSpc>
                <a:spcPct val="90000"/>
              </a:lnSpc>
            </a:pPr>
            <a:r>
              <a:rPr lang="en-AU" sz="1400" dirty="0">
                <a:solidFill>
                  <a:srgbClr val="262626"/>
                </a:solidFill>
              </a:rPr>
              <a:t>Encrypts HTTP data before it is passed to TCP, and, vice versa, decrypts TCP data before going to HTTP</a:t>
            </a:r>
          </a:p>
        </p:txBody>
      </p:sp>
    </p:spTree>
    <p:extLst>
      <p:ext uri="{BB962C8B-B14F-4D97-AF65-F5344CB8AC3E}">
        <p14:creationId xmlns:p14="http://schemas.microsoft.com/office/powerpoint/2010/main" val="264813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E364-366A-74FF-1C98-D0414505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9.1 – Computer and Network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5CA8A-3AE0-0F64-971C-7E2412CC0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Encryption – what is it?</a:t>
            </a:r>
          </a:p>
          <a:p>
            <a:pPr lvl="1"/>
            <a:r>
              <a:rPr lang="en-AU" dirty="0"/>
              <a:t>Simple definition: </a:t>
            </a:r>
            <a:r>
              <a:rPr lang="en-AU" b="1" dirty="0"/>
              <a:t>systematic scrambling of data so that an interceptor cannot understand the data, but the recipient can unscramble it to get the original data.</a:t>
            </a:r>
          </a:p>
          <a:p>
            <a:pPr lvl="1"/>
            <a:r>
              <a:rPr lang="en-AU" dirty="0"/>
              <a:t>Study and use of encryption is known as </a:t>
            </a:r>
            <a:r>
              <a:rPr lang="en-AU" b="1" dirty="0"/>
              <a:t>cryptology</a:t>
            </a:r>
            <a:r>
              <a:rPr lang="en-AU" dirty="0"/>
              <a:t>, which encompasses</a:t>
            </a:r>
          </a:p>
          <a:p>
            <a:pPr lvl="2"/>
            <a:r>
              <a:rPr lang="en-AU" b="1" dirty="0"/>
              <a:t>cryptography</a:t>
            </a:r>
            <a:r>
              <a:rPr lang="en-AU" dirty="0"/>
              <a:t>: study of creating encrypted codes</a:t>
            </a:r>
          </a:p>
          <a:p>
            <a:pPr lvl="2"/>
            <a:r>
              <a:rPr lang="en-AU" b="1" dirty="0"/>
              <a:t>cryptanalysis</a:t>
            </a:r>
            <a:r>
              <a:rPr lang="en-AU" dirty="0"/>
              <a:t>: study of encrypted codes to understand how they work and find improvements</a:t>
            </a:r>
          </a:p>
        </p:txBody>
      </p:sp>
    </p:spTree>
    <p:extLst>
      <p:ext uri="{BB962C8B-B14F-4D97-AF65-F5344CB8AC3E}">
        <p14:creationId xmlns:p14="http://schemas.microsoft.com/office/powerpoint/2010/main" val="318744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58B1-2E6E-5CBC-D4D7-0ACF5B8D2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9.1 – Computer and Network Security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D14AE-1325-4DC5-53F0-583384DED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0934" y="469900"/>
                <a:ext cx="5953630" cy="5405968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AU"/>
                  <a:t>Common terms when talking about cryptography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AU"/>
                  <a:t>the </a:t>
                </a:r>
                <a:r>
                  <a:rPr lang="en-AU" b="1"/>
                  <a:t>people</a:t>
                </a:r>
                <a:r>
                  <a:rPr lang="en-AU"/>
                  <a:t>: convention is to talk about moving message between </a:t>
                </a:r>
                <a:r>
                  <a:rPr lang="en-AU" i="1"/>
                  <a:t>Alice</a:t>
                </a:r>
                <a:r>
                  <a:rPr lang="en-AU"/>
                  <a:t> and </a:t>
                </a:r>
                <a:r>
                  <a:rPr lang="en-AU" i="1"/>
                  <a:t>Bob</a:t>
                </a:r>
                <a:endParaRPr lang="en-AU"/>
              </a:p>
              <a:p>
                <a:pPr lvl="2">
                  <a:lnSpc>
                    <a:spcPct val="90000"/>
                  </a:lnSpc>
                </a:pPr>
                <a:r>
                  <a:rPr lang="en-AU" i="1"/>
                  <a:t>Carol</a:t>
                </a:r>
                <a:r>
                  <a:rPr lang="en-AU"/>
                  <a:t> </a:t>
                </a:r>
                <a:r>
                  <a:rPr lang="en-AU" dirty="0"/>
                  <a:t>is often used as a third character with nefarious intentions</a:t>
                </a:r>
                <a:endParaRPr lang="en-AU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dirty="0"/>
                  <a:t> refers to our original, </a:t>
                </a:r>
                <a:r>
                  <a:rPr lang="en-AU" b="1" dirty="0"/>
                  <a:t>plaintext</a:t>
                </a:r>
                <a:r>
                  <a:rPr lang="en-AU" dirty="0"/>
                  <a:t> message</a:t>
                </a:r>
                <a:endParaRPr lang="en-AU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AU" dirty="0"/>
                  <a:t> refers to an encryption function we can perform on some data, such as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dirty="0"/>
                  <a:t>, and produces some scrambled message (known as </a:t>
                </a:r>
                <a:r>
                  <a:rPr lang="en-AU" b="1" dirty="0"/>
                  <a:t>cyphertext</a:t>
                </a:r>
                <a:r>
                  <a:rPr lang="en-AU" dirty="0"/>
                  <a:t>)</a:t>
                </a:r>
                <a:endParaRPr lang="en-AU"/>
              </a:p>
              <a:p>
                <a:pPr lvl="1">
                  <a:lnSpc>
                    <a:spcPct val="90000"/>
                  </a:lnSpc>
                </a:pPr>
                <a:r>
                  <a:rPr lang="en-AU" dirty="0"/>
                  <a:t>Likewise,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AU" dirty="0"/>
                  <a:t> refers to a decryption function we can perform on some encrypted data produced by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AU" dirty="0"/>
                  <a:t> to obtain the original plaintext message again</a:t>
                </a:r>
                <a:endParaRPr lang="en-AU"/>
              </a:p>
              <a:p>
                <a:pPr lvl="2">
                  <a:lnSpc>
                    <a:spcPct val="90000"/>
                  </a:lnSpc>
                </a:pPr>
                <a:r>
                  <a:rPr lang="en-AU" dirty="0"/>
                  <a:t>Thus, often when encrypting data,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AU" dirty="0"/>
                  <a:t> is called on the cyphertext obtained by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AU" dirty="0"/>
                  <a:t> – i.e.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AU" b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D14AE-1325-4DC5-53F0-583384DED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0934" y="469900"/>
                <a:ext cx="5953630" cy="5405968"/>
              </a:xfrm>
              <a:blipFill>
                <a:blip r:embed="rId3"/>
                <a:stretch>
                  <a:fillRect l="-1702" r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67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58B1-2E6E-5CBC-D4D7-0ACF5B8D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9.1 – Computer and Network Security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D14AE-1325-4DC5-53F0-583384DED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3458" y="2542854"/>
                <a:ext cx="10610307" cy="3784792"/>
              </a:xfrm>
            </p:spPr>
            <p:txBody>
              <a:bodyPr>
                <a:normAutofit/>
              </a:bodyPr>
              <a:lstStyle/>
              <a:p>
                <a:r>
                  <a:rPr lang="en-AU" sz="1800" b="0" dirty="0"/>
                  <a:t>B</a:t>
                </a:r>
                <a:r>
                  <a:rPr lang="en-AU" sz="1800" dirty="0"/>
                  <a:t>asics of sending encrypted message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AU" sz="1800" dirty="0"/>
                  <a:t>Alice has a message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sz="1800" b="0" dirty="0"/>
                  <a:t> she intends to send to Bob	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=“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𝐻𝑖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𝐵𝑜𝑏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!”</m:t>
                    </m:r>
                  </m:oMath>
                </a14:m>
                <a:endParaRPr lang="en-AU" sz="1800" b="0" dirty="0"/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AU" sz="1800" dirty="0"/>
                  <a:t>Alice encrypts the message with the encryption function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AU" sz="1800" b="0" dirty="0"/>
                  <a:t> to produce cyphertext: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AU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=“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𝑤𝑦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@523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h𝐷𝑢𝑎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#9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𝑠h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AU" sz="1800" b="0" dirty="0"/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AU" sz="1800" b="0" dirty="0"/>
                  <a:t>Alice sends the cyphertext over the internet to Bob	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AU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=“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𝑤𝑦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@523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h𝐷𝑢𝑎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#9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𝑠h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AU" sz="1800" b="0" dirty="0"/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AU" sz="1800" b="0" dirty="0"/>
                  <a:t>Bob uses the decryption function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AU" sz="1800" b="0" dirty="0"/>
                  <a:t> to decrypt the cyphertext Alice sent him: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AU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=“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𝐻𝑖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𝐵𝑜𝑏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!”</m:t>
                    </m:r>
                  </m:oMath>
                </a14:m>
                <a:endParaRPr lang="en-AU" sz="1800" b="0" dirty="0"/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AU" sz="1800" b="0" dirty="0"/>
                  <a:t>Bob is now able to read the original message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sz="1800" b="0" dirty="0"/>
                  <a:t> from Alice</a:t>
                </a:r>
              </a:p>
              <a:p>
                <a:r>
                  <a:rPr lang="en-AU" sz="1800" dirty="0"/>
                  <a:t>This theoretically stops messages from being read by an interceptor</a:t>
                </a:r>
              </a:p>
              <a:p>
                <a:pPr lvl="1"/>
                <a:r>
                  <a:rPr lang="en-AU" sz="1800" b="0" dirty="0"/>
                  <a:t>But is there a way Carol can somehow find out the original message?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D14AE-1325-4DC5-53F0-583384DED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3458" y="2542854"/>
                <a:ext cx="10610307" cy="3784792"/>
              </a:xfrm>
              <a:blipFill>
                <a:blip r:embed="rId3"/>
                <a:stretch>
                  <a:fillRect l="-478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74B5F9-C897-227E-D873-C01ECD994F60}"/>
              </a:ext>
            </a:extLst>
          </p:cNvPr>
          <p:cNvCxnSpPr>
            <a:cxnSpLocks/>
          </p:cNvCxnSpPr>
          <p:nvPr/>
        </p:nvCxnSpPr>
        <p:spPr>
          <a:xfrm flipH="1">
            <a:off x="9822094" y="3463569"/>
            <a:ext cx="801385" cy="67691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C105FB-4965-5773-57B9-D8FE150DF3B4}"/>
              </a:ext>
            </a:extLst>
          </p:cNvPr>
          <p:cNvSpPr txBox="1"/>
          <p:nvPr/>
        </p:nvSpPr>
        <p:spPr>
          <a:xfrm>
            <a:off x="9679689" y="2809657"/>
            <a:ext cx="2433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Carol wants to intercept the message here…</a:t>
            </a:r>
          </a:p>
        </p:txBody>
      </p:sp>
    </p:spTree>
    <p:extLst>
      <p:ext uri="{BB962C8B-B14F-4D97-AF65-F5344CB8AC3E}">
        <p14:creationId xmlns:p14="http://schemas.microsoft.com/office/powerpoint/2010/main" val="347009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{CC923244-4624-3B46-A005-3AE3549C9CFC}tf10001064</Template>
  <TotalTime>616</TotalTime>
  <Words>2055</Words>
  <Application>Microsoft Macintosh PowerPoint</Application>
  <PresentationFormat>Widescreen</PresentationFormat>
  <Paragraphs>168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Courier</vt:lpstr>
      <vt:lpstr>Franklin Gothic Book</vt:lpstr>
      <vt:lpstr>Garamond</vt:lpstr>
      <vt:lpstr>Organic</vt:lpstr>
      <vt:lpstr>INFO1112 Tutorial</vt:lpstr>
      <vt:lpstr>Assignment 2 – things to focus on</vt:lpstr>
      <vt:lpstr>Homework stuff</vt:lpstr>
      <vt:lpstr>Brief summary of this week’s content</vt:lpstr>
      <vt:lpstr>9.1 – Computer and Network Security</vt:lpstr>
      <vt:lpstr>9.1 – Computer and Network Security</vt:lpstr>
      <vt:lpstr>9.1 – Computer and Network Security</vt:lpstr>
      <vt:lpstr>9.1 – Computer and Network Security</vt:lpstr>
      <vt:lpstr>9.1 – Computer and Network Security</vt:lpstr>
      <vt:lpstr>9.1 – Computer and Network Security</vt:lpstr>
      <vt:lpstr>9.1 – Computer and Network Security</vt:lpstr>
      <vt:lpstr>9.2 – Integrity and Public Key Cryptography</vt:lpstr>
      <vt:lpstr>9.2 – Integrity and Public Key Cryptography</vt:lpstr>
      <vt:lpstr>9.2 – Integrity and Public Key Cryptography</vt:lpstr>
      <vt:lpstr>9.2 – Integrity and Public Key Cryptography</vt:lpstr>
      <vt:lpstr>Hash Functions</vt:lpstr>
      <vt:lpstr>9.2 – Integrity and Public Key Cryptography</vt:lpstr>
      <vt:lpstr>9.2 – Integrity and Public Key Cryptography</vt:lpstr>
      <vt:lpstr>9.3 – Digital Signatures</vt:lpstr>
      <vt:lpstr>9.3 – Digital Signatures</vt:lpstr>
      <vt:lpstr>9.3 – Digital Signatures</vt:lpstr>
      <vt:lpstr>9.3 – Digital Signatures</vt:lpstr>
      <vt:lpstr>Lab exercises</vt:lpstr>
      <vt:lpstr>Attendance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{7990A37C-5775-CB4C-ADFE-69B7A44BA99F}tf10001072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INFO1112!</dc:title>
  <dc:creator>Chris Polak</dc:creator>
  <cp:keywords/>
  <cp:lastModifiedBy>James Yi Jie Zhao</cp:lastModifiedBy>
  <cp:revision>6</cp:revision>
  <dcterms:created xsi:type="dcterms:W3CDTF">2022-08-04T03:42:14Z</dcterms:created>
  <dcterms:modified xsi:type="dcterms:W3CDTF">2023-11-03T01:36:05Z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 August, 2022</vt:lpwstr>
  </property>
  <property fmtid="{D5CDD505-2E9C-101B-9397-08002B2CF9AE}" pid="3" name="output">
    <vt:lpwstr/>
  </property>
  <property fmtid="{D5CDD505-2E9C-101B-9397-08002B2CF9AE}" pid="4" name="subtitle">
    <vt:lpwstr>Tutorial 1</vt:lpwstr>
  </property>
</Properties>
</file>