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6"/>
  </p:notesMasterIdLst>
  <p:sldIdLst>
    <p:sldId id="256" r:id="rId2"/>
    <p:sldId id="327" r:id="rId3"/>
    <p:sldId id="295" r:id="rId4"/>
    <p:sldId id="261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70" r:id="rId14"/>
    <p:sldId id="33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DF4B3-3463-F845-801B-1FD4DDAA29FC}" v="6" dt="2022-10-09T21:36:04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/>
    <p:restoredTop sz="94708"/>
  </p:normalViewPr>
  <p:slideViewPr>
    <p:cSldViewPr snapToGrid="0">
      <p:cViewPr>
        <p:scale>
          <a:sx n="114" d="100"/>
          <a:sy n="114" d="100"/>
        </p:scale>
        <p:origin x="8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Polak" userId="75616ea1-f42e-4fd6-910b-e99d99306691" providerId="ADAL" clId="{B3BDF4B3-3463-F845-801B-1FD4DDAA29FC}"/>
    <pc:docChg chg="undo custSel addSld delSld modSld">
      <pc:chgData name="Christopher Polak" userId="75616ea1-f42e-4fd6-910b-e99d99306691" providerId="ADAL" clId="{B3BDF4B3-3463-F845-801B-1FD4DDAA29FC}" dt="2022-10-10T02:22:20.685" v="4126" actId="20577"/>
      <pc:docMkLst>
        <pc:docMk/>
      </pc:docMkLst>
      <pc:sldChg chg="modSp mod">
        <pc:chgData name="Christopher Polak" userId="75616ea1-f42e-4fd6-910b-e99d99306691" providerId="ADAL" clId="{B3BDF4B3-3463-F845-801B-1FD4DDAA29FC}" dt="2022-10-09T21:24:07.270" v="2" actId="20577"/>
        <pc:sldMkLst>
          <pc:docMk/>
          <pc:sldMk cId="0" sldId="256"/>
        </pc:sldMkLst>
        <pc:spChg chg="mod">
          <ac:chgData name="Christopher Polak" userId="75616ea1-f42e-4fd6-910b-e99d99306691" providerId="ADAL" clId="{B3BDF4B3-3463-F845-801B-1FD4DDAA29FC}" dt="2022-10-09T21:24:07.270" v="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Christopher Polak" userId="75616ea1-f42e-4fd6-910b-e99d99306691" providerId="ADAL" clId="{B3BDF4B3-3463-F845-801B-1FD4DDAA29FC}" dt="2022-10-10T02:22:20.685" v="4126" actId="20577"/>
        <pc:sldMkLst>
          <pc:docMk/>
          <pc:sldMk cId="1517148880" sldId="295"/>
        </pc:sldMkLst>
        <pc:spChg chg="mod">
          <ac:chgData name="Christopher Polak" userId="75616ea1-f42e-4fd6-910b-e99d99306691" providerId="ADAL" clId="{B3BDF4B3-3463-F845-801B-1FD4DDAA29FC}" dt="2022-10-10T02:22:20.685" v="4126" actId="20577"/>
          <ac:spMkLst>
            <pc:docMk/>
            <pc:sldMk cId="1517148880" sldId="295"/>
            <ac:spMk id="3" creationId="{CB14E2CD-05A0-BD31-954C-1313238A3C4D}"/>
          </ac:spMkLst>
        </pc:spChg>
      </pc:sldChg>
      <pc:sldChg chg="addSp modSp new mod setBg">
        <pc:chgData name="Christopher Polak" userId="75616ea1-f42e-4fd6-910b-e99d99306691" providerId="ADAL" clId="{B3BDF4B3-3463-F845-801B-1FD4DDAA29FC}" dt="2022-10-09T21:33:12.533" v="414" actId="20577"/>
        <pc:sldMkLst>
          <pc:docMk/>
          <pc:sldMk cId="957604836" sldId="328"/>
        </pc:sldMkLst>
        <pc:spChg chg="mod">
          <ac:chgData name="Christopher Polak" userId="75616ea1-f42e-4fd6-910b-e99d99306691" providerId="ADAL" clId="{B3BDF4B3-3463-F845-801B-1FD4DDAA29FC}" dt="2022-10-09T21:30:56.929" v="159" actId="26606"/>
          <ac:spMkLst>
            <pc:docMk/>
            <pc:sldMk cId="957604836" sldId="328"/>
            <ac:spMk id="2" creationId="{ECD7D557-DFF8-164B-602F-B02A3DA6C0A4}"/>
          </ac:spMkLst>
        </pc:spChg>
        <pc:spChg chg="mod">
          <ac:chgData name="Christopher Polak" userId="75616ea1-f42e-4fd6-910b-e99d99306691" providerId="ADAL" clId="{B3BDF4B3-3463-F845-801B-1FD4DDAA29FC}" dt="2022-10-09T21:33:12.533" v="414" actId="20577"/>
          <ac:spMkLst>
            <pc:docMk/>
            <pc:sldMk cId="957604836" sldId="328"/>
            <ac:spMk id="3" creationId="{F34576DB-3ED1-73AA-3FB7-CFC335BABD10}"/>
          </ac:spMkLst>
        </pc:spChg>
        <pc:spChg chg="add">
          <ac:chgData name="Christopher Polak" userId="75616ea1-f42e-4fd6-910b-e99d99306691" providerId="ADAL" clId="{B3BDF4B3-3463-F845-801B-1FD4DDAA29FC}" dt="2022-10-09T21:30:56.929" v="159" actId="26606"/>
          <ac:spMkLst>
            <pc:docMk/>
            <pc:sldMk cId="957604836" sldId="328"/>
            <ac:spMk id="9" creationId="{83B91B61-BFCA-4647-957E-A8269BE46F39}"/>
          </ac:spMkLst>
        </pc:spChg>
        <pc:spChg chg="add">
          <ac:chgData name="Christopher Polak" userId="75616ea1-f42e-4fd6-910b-e99d99306691" providerId="ADAL" clId="{B3BDF4B3-3463-F845-801B-1FD4DDAA29FC}" dt="2022-10-09T21:30:56.929" v="159" actId="26606"/>
          <ac:spMkLst>
            <pc:docMk/>
            <pc:sldMk cId="957604836" sldId="328"/>
            <ac:spMk id="11" creationId="{92D1D7C6-1C89-420C-8D35-483654167118}"/>
          </ac:spMkLst>
        </pc:spChg>
        <pc:picChg chg="add">
          <ac:chgData name="Christopher Polak" userId="75616ea1-f42e-4fd6-910b-e99d99306691" providerId="ADAL" clId="{B3BDF4B3-3463-F845-801B-1FD4DDAA29FC}" dt="2022-10-09T21:30:56.929" v="159" actId="26606"/>
          <ac:picMkLst>
            <pc:docMk/>
            <pc:sldMk cId="957604836" sldId="328"/>
            <ac:picMk id="5" creationId="{C732D0F1-F644-CD76-F6F5-953BA78C2DD7}"/>
          </ac:picMkLst>
        </pc:picChg>
      </pc:sldChg>
      <pc:sldChg chg="new del">
        <pc:chgData name="Christopher Polak" userId="75616ea1-f42e-4fd6-910b-e99d99306691" providerId="ADAL" clId="{B3BDF4B3-3463-F845-801B-1FD4DDAA29FC}" dt="2022-10-09T21:29:20.422" v="4" actId="2696"/>
        <pc:sldMkLst>
          <pc:docMk/>
          <pc:sldMk cId="1235296534" sldId="328"/>
        </pc:sldMkLst>
      </pc:sldChg>
      <pc:sldChg chg="new del">
        <pc:chgData name="Christopher Polak" userId="75616ea1-f42e-4fd6-910b-e99d99306691" providerId="ADAL" clId="{B3BDF4B3-3463-F845-801B-1FD4DDAA29FC}" dt="2022-10-09T21:32:01.332" v="253" actId="680"/>
        <pc:sldMkLst>
          <pc:docMk/>
          <pc:sldMk cId="1172509095" sldId="329"/>
        </pc:sldMkLst>
      </pc:sldChg>
      <pc:sldChg chg="addSp modSp new mod">
        <pc:chgData name="Christopher Polak" userId="75616ea1-f42e-4fd6-910b-e99d99306691" providerId="ADAL" clId="{B3BDF4B3-3463-F845-801B-1FD4DDAA29FC}" dt="2022-10-09T21:36:04.730" v="499" actId="1076"/>
        <pc:sldMkLst>
          <pc:docMk/>
          <pc:sldMk cId="3898573498" sldId="329"/>
        </pc:sldMkLst>
        <pc:spChg chg="mod">
          <ac:chgData name="Christopher Polak" userId="75616ea1-f42e-4fd6-910b-e99d99306691" providerId="ADAL" clId="{B3BDF4B3-3463-F845-801B-1FD4DDAA29FC}" dt="2022-10-09T21:33:34.783" v="438" actId="20577"/>
          <ac:spMkLst>
            <pc:docMk/>
            <pc:sldMk cId="3898573498" sldId="329"/>
            <ac:spMk id="2" creationId="{B94F4BC0-2DD9-1FBD-B66C-011A53739550}"/>
          </ac:spMkLst>
        </pc:spChg>
        <pc:spChg chg="mod">
          <ac:chgData name="Christopher Polak" userId="75616ea1-f42e-4fd6-910b-e99d99306691" providerId="ADAL" clId="{B3BDF4B3-3463-F845-801B-1FD4DDAA29FC}" dt="2022-10-09T21:35:37.722" v="469" actId="1076"/>
          <ac:spMkLst>
            <pc:docMk/>
            <pc:sldMk cId="3898573498" sldId="329"/>
            <ac:spMk id="3" creationId="{4FAD0431-06A9-291A-33B7-21F32B5CBEDE}"/>
          </ac:spMkLst>
        </pc:spChg>
        <pc:spChg chg="add mod">
          <ac:chgData name="Christopher Polak" userId="75616ea1-f42e-4fd6-910b-e99d99306691" providerId="ADAL" clId="{B3BDF4B3-3463-F845-801B-1FD4DDAA29FC}" dt="2022-10-09T21:36:00.963" v="498" actId="1076"/>
          <ac:spMkLst>
            <pc:docMk/>
            <pc:sldMk cId="3898573498" sldId="329"/>
            <ac:spMk id="4" creationId="{E59777A1-3515-27C0-97D5-4820BA65BB26}"/>
          </ac:spMkLst>
        </pc:spChg>
        <pc:picChg chg="add mod">
          <ac:chgData name="Christopher Polak" userId="75616ea1-f42e-4fd6-910b-e99d99306691" providerId="ADAL" clId="{B3BDF4B3-3463-F845-801B-1FD4DDAA29FC}" dt="2022-10-09T21:36:04.730" v="499" actId="1076"/>
          <ac:picMkLst>
            <pc:docMk/>
            <pc:sldMk cId="3898573498" sldId="329"/>
            <ac:picMk id="1026" creationId="{45DEA220-4527-26FB-D02B-233686EE15BE}"/>
          </ac:picMkLst>
        </pc:picChg>
      </pc:sldChg>
      <pc:sldChg chg="modSp new mod">
        <pc:chgData name="Christopher Polak" userId="75616ea1-f42e-4fd6-910b-e99d99306691" providerId="ADAL" clId="{B3BDF4B3-3463-F845-801B-1FD4DDAA29FC}" dt="2022-10-09T22:08:32.109" v="4122" actId="20577"/>
        <pc:sldMkLst>
          <pc:docMk/>
          <pc:sldMk cId="365782378" sldId="330"/>
        </pc:sldMkLst>
        <pc:spChg chg="mod">
          <ac:chgData name="Christopher Polak" userId="75616ea1-f42e-4fd6-910b-e99d99306691" providerId="ADAL" clId="{B3BDF4B3-3463-F845-801B-1FD4DDAA29FC}" dt="2022-10-09T21:47:59.254" v="1235" actId="14100"/>
          <ac:spMkLst>
            <pc:docMk/>
            <pc:sldMk cId="365782378" sldId="330"/>
            <ac:spMk id="2" creationId="{E7C7AA1D-E8A4-EE2C-1A85-42F23A2850DD}"/>
          </ac:spMkLst>
        </pc:spChg>
        <pc:spChg chg="mod">
          <ac:chgData name="Christopher Polak" userId="75616ea1-f42e-4fd6-910b-e99d99306691" providerId="ADAL" clId="{B3BDF4B3-3463-F845-801B-1FD4DDAA29FC}" dt="2022-10-09T22:08:32.109" v="4122" actId="20577"/>
          <ac:spMkLst>
            <pc:docMk/>
            <pc:sldMk cId="365782378" sldId="330"/>
            <ac:spMk id="3" creationId="{9C3C8DD1-2A7B-1229-F0C0-0913686E4990}"/>
          </ac:spMkLst>
        </pc:spChg>
      </pc:sldChg>
      <pc:sldChg chg="modSp new mod">
        <pc:chgData name="Christopher Polak" userId="75616ea1-f42e-4fd6-910b-e99d99306691" providerId="ADAL" clId="{B3BDF4B3-3463-F845-801B-1FD4DDAA29FC}" dt="2022-10-09T21:51:28.623" v="1656" actId="14100"/>
        <pc:sldMkLst>
          <pc:docMk/>
          <pc:sldMk cId="1319456941" sldId="331"/>
        </pc:sldMkLst>
        <pc:spChg chg="mod">
          <ac:chgData name="Christopher Polak" userId="75616ea1-f42e-4fd6-910b-e99d99306691" providerId="ADAL" clId="{B3BDF4B3-3463-F845-801B-1FD4DDAA29FC}" dt="2022-10-09T21:48:06.554" v="1259" actId="20577"/>
          <ac:spMkLst>
            <pc:docMk/>
            <pc:sldMk cId="1319456941" sldId="331"/>
            <ac:spMk id="2" creationId="{527CBC46-8367-7555-EEFB-C80C78B51F49}"/>
          </ac:spMkLst>
        </pc:spChg>
        <pc:spChg chg="mod">
          <ac:chgData name="Christopher Polak" userId="75616ea1-f42e-4fd6-910b-e99d99306691" providerId="ADAL" clId="{B3BDF4B3-3463-F845-801B-1FD4DDAA29FC}" dt="2022-10-09T21:51:28.623" v="1656" actId="14100"/>
          <ac:spMkLst>
            <pc:docMk/>
            <pc:sldMk cId="1319456941" sldId="331"/>
            <ac:spMk id="3" creationId="{FBA4B4F1-8B80-DBB3-1360-B2801EB3F5EE}"/>
          </ac:spMkLst>
        </pc:spChg>
      </pc:sldChg>
      <pc:sldChg chg="modSp new mod">
        <pc:chgData name="Christopher Polak" userId="75616ea1-f42e-4fd6-910b-e99d99306691" providerId="ADAL" clId="{B3BDF4B3-3463-F845-801B-1FD4DDAA29FC}" dt="2022-10-09T21:58:17.211" v="2545" actId="20577"/>
        <pc:sldMkLst>
          <pc:docMk/>
          <pc:sldMk cId="2631793218" sldId="332"/>
        </pc:sldMkLst>
        <pc:spChg chg="mod">
          <ac:chgData name="Christopher Polak" userId="75616ea1-f42e-4fd6-910b-e99d99306691" providerId="ADAL" clId="{B3BDF4B3-3463-F845-801B-1FD4DDAA29FC}" dt="2022-10-09T21:51:38.171" v="1680" actId="20577"/>
          <ac:spMkLst>
            <pc:docMk/>
            <pc:sldMk cId="2631793218" sldId="332"/>
            <ac:spMk id="2" creationId="{58C485E4-D21C-785A-4B34-4FA0EB1006D2}"/>
          </ac:spMkLst>
        </pc:spChg>
        <pc:spChg chg="mod">
          <ac:chgData name="Christopher Polak" userId="75616ea1-f42e-4fd6-910b-e99d99306691" providerId="ADAL" clId="{B3BDF4B3-3463-F845-801B-1FD4DDAA29FC}" dt="2022-10-09T21:58:17.211" v="2545" actId="20577"/>
          <ac:spMkLst>
            <pc:docMk/>
            <pc:sldMk cId="2631793218" sldId="332"/>
            <ac:spMk id="3" creationId="{59E17E49-4AA8-0F9C-F978-0B837F566599}"/>
          </ac:spMkLst>
        </pc:spChg>
      </pc:sldChg>
      <pc:sldChg chg="modSp new mod">
        <pc:chgData name="Christopher Polak" userId="75616ea1-f42e-4fd6-910b-e99d99306691" providerId="ADAL" clId="{B3BDF4B3-3463-F845-801B-1FD4DDAA29FC}" dt="2022-10-09T22:01:19.078" v="3088" actId="20577"/>
        <pc:sldMkLst>
          <pc:docMk/>
          <pc:sldMk cId="3964291152" sldId="333"/>
        </pc:sldMkLst>
        <pc:spChg chg="mod">
          <ac:chgData name="Christopher Polak" userId="75616ea1-f42e-4fd6-910b-e99d99306691" providerId="ADAL" clId="{B3BDF4B3-3463-F845-801B-1FD4DDAA29FC}" dt="2022-10-09T21:56:43.887" v="2268" actId="20577"/>
          <ac:spMkLst>
            <pc:docMk/>
            <pc:sldMk cId="3964291152" sldId="333"/>
            <ac:spMk id="2" creationId="{1E579082-524F-A802-AAAE-3B371A9CB3B2}"/>
          </ac:spMkLst>
        </pc:spChg>
        <pc:spChg chg="mod">
          <ac:chgData name="Christopher Polak" userId="75616ea1-f42e-4fd6-910b-e99d99306691" providerId="ADAL" clId="{B3BDF4B3-3463-F845-801B-1FD4DDAA29FC}" dt="2022-10-09T22:01:19.078" v="3088" actId="20577"/>
          <ac:spMkLst>
            <pc:docMk/>
            <pc:sldMk cId="3964291152" sldId="333"/>
            <ac:spMk id="3" creationId="{E73BBA6B-0C95-CD79-5625-5A98F51A7FEA}"/>
          </ac:spMkLst>
        </pc:spChg>
      </pc:sldChg>
      <pc:sldChg chg="modSp new mod">
        <pc:chgData name="Christopher Polak" userId="75616ea1-f42e-4fd6-910b-e99d99306691" providerId="ADAL" clId="{B3BDF4B3-3463-F845-801B-1FD4DDAA29FC}" dt="2022-10-09T22:03:18.532" v="3495" actId="20577"/>
        <pc:sldMkLst>
          <pc:docMk/>
          <pc:sldMk cId="1223139226" sldId="334"/>
        </pc:sldMkLst>
        <pc:spChg chg="mod">
          <ac:chgData name="Christopher Polak" userId="75616ea1-f42e-4fd6-910b-e99d99306691" providerId="ADAL" clId="{B3BDF4B3-3463-F845-801B-1FD4DDAA29FC}" dt="2022-10-09T22:01:27.289" v="3116" actId="20577"/>
          <ac:spMkLst>
            <pc:docMk/>
            <pc:sldMk cId="1223139226" sldId="334"/>
            <ac:spMk id="2" creationId="{8E9D90EE-5D87-EDB0-B192-59EA15FCC679}"/>
          </ac:spMkLst>
        </pc:spChg>
        <pc:spChg chg="mod">
          <ac:chgData name="Christopher Polak" userId="75616ea1-f42e-4fd6-910b-e99d99306691" providerId="ADAL" clId="{B3BDF4B3-3463-F845-801B-1FD4DDAA29FC}" dt="2022-10-09T22:03:18.532" v="3495" actId="20577"/>
          <ac:spMkLst>
            <pc:docMk/>
            <pc:sldMk cId="1223139226" sldId="334"/>
            <ac:spMk id="3" creationId="{D9F03276-2FE4-6E85-FBAD-D1E9D335BFF2}"/>
          </ac:spMkLst>
        </pc:spChg>
      </pc:sldChg>
      <pc:sldChg chg="modSp new mod">
        <pc:chgData name="Christopher Polak" userId="75616ea1-f42e-4fd6-910b-e99d99306691" providerId="ADAL" clId="{B3BDF4B3-3463-F845-801B-1FD4DDAA29FC}" dt="2022-10-09T22:07:25.746" v="4121" actId="14100"/>
        <pc:sldMkLst>
          <pc:docMk/>
          <pc:sldMk cId="1415597888" sldId="335"/>
        </pc:sldMkLst>
        <pc:spChg chg="mod">
          <ac:chgData name="Christopher Polak" userId="75616ea1-f42e-4fd6-910b-e99d99306691" providerId="ADAL" clId="{B3BDF4B3-3463-F845-801B-1FD4DDAA29FC}" dt="2022-10-09T22:03:28.229" v="3519" actId="20577"/>
          <ac:spMkLst>
            <pc:docMk/>
            <pc:sldMk cId="1415597888" sldId="335"/>
            <ac:spMk id="2" creationId="{A5D7C77E-57D9-DD14-28D8-C73E515655AC}"/>
          </ac:spMkLst>
        </pc:spChg>
        <pc:spChg chg="mod">
          <ac:chgData name="Christopher Polak" userId="75616ea1-f42e-4fd6-910b-e99d99306691" providerId="ADAL" clId="{B3BDF4B3-3463-F845-801B-1FD4DDAA29FC}" dt="2022-10-09T22:07:25.746" v="4121" actId="14100"/>
          <ac:spMkLst>
            <pc:docMk/>
            <pc:sldMk cId="1415597888" sldId="335"/>
            <ac:spMk id="3" creationId="{3609E106-0A49-F830-436E-FDC111E708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05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3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7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0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3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7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OrOuf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AU" dirty="0"/>
              <a:t>Week 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9082-524F-A802-AAAE-3B371A9C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10.1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BA6B-0C95-CD79-5625-5A98F51A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What is “serverless computing”?</a:t>
            </a:r>
          </a:p>
          <a:p>
            <a:pPr lvl="1"/>
            <a:r>
              <a:rPr lang="en-AU" dirty="0"/>
              <a:t>Rather than continuously running a server to wait for some action to occur and then perform something in response, users provide any sort of </a:t>
            </a:r>
            <a:r>
              <a:rPr lang="en-AU" b="1" dirty="0"/>
              <a:t>programming function</a:t>
            </a:r>
            <a:r>
              <a:rPr lang="en-AU" dirty="0"/>
              <a:t> that can be called when needed</a:t>
            </a:r>
          </a:p>
          <a:p>
            <a:pPr lvl="1"/>
            <a:r>
              <a:rPr lang="en-AU" dirty="0"/>
              <a:t>Function can be called in response to some action (e.g. user performs some transaction)</a:t>
            </a:r>
          </a:p>
          <a:p>
            <a:pPr lvl="1"/>
            <a:r>
              <a:rPr lang="en-AU" dirty="0"/>
              <a:t>Function can call other functions too</a:t>
            </a:r>
          </a:p>
          <a:p>
            <a:pPr lvl="1"/>
            <a:r>
              <a:rPr lang="en-AU" dirty="0"/>
              <a:t>When the function is called, a VM/container is quickly generated, executes the function, and is shut down</a:t>
            </a:r>
          </a:p>
          <a:p>
            <a:pPr lvl="1"/>
            <a:r>
              <a:rPr lang="en-AU" dirty="0"/>
              <a:t>Many languages supported</a:t>
            </a:r>
          </a:p>
        </p:txBody>
      </p:sp>
    </p:spTree>
    <p:extLst>
      <p:ext uri="{BB962C8B-B14F-4D97-AF65-F5344CB8AC3E}">
        <p14:creationId xmlns:p14="http://schemas.microsoft.com/office/powerpoint/2010/main" val="396429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0EE-5D87-EDB0-B192-59EA15FC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10.1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3276-2FE4-6E85-FBAD-D1E9D335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Security of cloud services</a:t>
            </a:r>
          </a:p>
          <a:p>
            <a:pPr lvl="1"/>
            <a:r>
              <a:rPr lang="en-AU" dirty="0"/>
              <a:t>Important, as services are accessed through the Internet</a:t>
            </a:r>
          </a:p>
          <a:p>
            <a:pPr lvl="1"/>
            <a:r>
              <a:rPr lang="en-AU" dirty="0"/>
              <a:t>Requires protection to/from</a:t>
            </a:r>
          </a:p>
          <a:p>
            <a:pPr lvl="2"/>
            <a:r>
              <a:rPr lang="en-AU" dirty="0"/>
              <a:t>Manage access to servers/resources</a:t>
            </a:r>
          </a:p>
          <a:p>
            <a:pPr lvl="2"/>
            <a:r>
              <a:rPr lang="en-AU" dirty="0"/>
              <a:t>Malware attacks</a:t>
            </a:r>
          </a:p>
          <a:p>
            <a:pPr lvl="2"/>
            <a:r>
              <a:rPr lang="en-AU" dirty="0"/>
              <a:t>Denial-of-service attacks</a:t>
            </a:r>
          </a:p>
          <a:p>
            <a:pPr lvl="1"/>
            <a:r>
              <a:rPr lang="en-AU" dirty="0"/>
              <a:t>Large providers implement these protections on their own services</a:t>
            </a:r>
          </a:p>
          <a:p>
            <a:pPr lvl="1"/>
            <a:r>
              <a:rPr lang="en-AU" dirty="0"/>
              <a:t>Large providers can also implement these services for users at a low cost</a:t>
            </a:r>
          </a:p>
        </p:txBody>
      </p:sp>
    </p:spTree>
    <p:extLst>
      <p:ext uri="{BB962C8B-B14F-4D97-AF65-F5344CB8AC3E}">
        <p14:creationId xmlns:p14="http://schemas.microsoft.com/office/powerpoint/2010/main" val="122313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C77E-57D9-DD14-28D8-C73E5156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AU" sz="4800">
                <a:solidFill>
                  <a:schemeClr val="tx2"/>
                </a:solidFill>
              </a:rPr>
              <a:t>10.1 – Cloud Computing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E106-0A49-F830-436E-FDC111E7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The cloud and the </a:t>
            </a:r>
            <a:r>
              <a:rPr lang="en-AU" sz="1700" b="1">
                <a:solidFill>
                  <a:schemeClr val="bg1"/>
                </a:solidFill>
              </a:rPr>
              <a:t>Internet of Things (IoT)</a:t>
            </a:r>
            <a:endParaRPr lang="en-AU" sz="17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IoT – the interconnected networks created through the many smart devices we have available today, such as:</a:t>
            </a:r>
          </a:p>
          <a:p>
            <a:pPr lvl="2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smart lighting systems</a:t>
            </a:r>
          </a:p>
          <a:p>
            <a:pPr lvl="2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smart appliances</a:t>
            </a:r>
          </a:p>
          <a:p>
            <a:pPr lvl="2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cars</a:t>
            </a:r>
          </a:p>
          <a:p>
            <a:pPr lvl="1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These devices connect to the Internet to transmit/receive information</a:t>
            </a:r>
          </a:p>
          <a:p>
            <a:pPr lvl="1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Cloud services can:</a:t>
            </a:r>
          </a:p>
          <a:p>
            <a:pPr lvl="2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store data from IoT devices in a centralised manner</a:t>
            </a:r>
          </a:p>
          <a:p>
            <a:pPr lvl="2">
              <a:lnSpc>
                <a:spcPct val="90000"/>
              </a:lnSpc>
            </a:pPr>
            <a:r>
              <a:rPr lang="en-AU" sz="1700">
                <a:solidFill>
                  <a:schemeClr val="bg1"/>
                </a:solidFill>
              </a:rPr>
              <a:t>process data produced by IoT devices – useful, as IoT devices may not have required processing power in some cases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10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lang="en-AU" dirty="0"/>
                  <a:t>Today, we will mostly work through the lab content together.</a:t>
                </a:r>
              </a:p>
              <a:p>
                <a:pPr lvl="0"/>
                <a:r>
                  <a:rPr b="1" dirty="0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2841-612E-748F-C030-BBEE9BB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F955007-E9A4-302F-5F50-00D871A2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844" y="2557993"/>
            <a:ext cx="3466754" cy="3317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AB461-B4B7-3B46-2B81-D6313F31EA7D}"/>
              </a:ext>
            </a:extLst>
          </p:cNvPr>
          <p:cNvSpPr txBox="1"/>
          <p:nvPr/>
        </p:nvSpPr>
        <p:spPr>
          <a:xfrm>
            <a:off x="2165131" y="3847598"/>
            <a:ext cx="611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latin typeface="Open Sans" panose="020B0606030504020204" pitchFamily="34" charset="0"/>
                <a:hlinkClick r:id="rId3"/>
              </a:rPr>
              <a:t>https://bit.ly/3OrOuf9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1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2B3B-A245-E1E6-D4B9-C753A784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5286"/>
          </a:xfrm>
        </p:spPr>
        <p:txBody>
          <a:bodyPr/>
          <a:lstStyle/>
          <a:p>
            <a:r>
              <a:rPr lang="en-AU" dirty="0"/>
              <a:t>Assignment 2 –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2C6C4-E3FB-C5DF-46DE-A17364B1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October 22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Please look at </a:t>
            </a:r>
            <a:r>
              <a:rPr lang="en-US" dirty="0" err="1"/>
              <a:t>Edstem</a:t>
            </a:r>
            <a:r>
              <a:rPr lang="en-US" dirty="0"/>
              <a:t> before asking any questions</a:t>
            </a:r>
          </a:p>
          <a:p>
            <a:r>
              <a:rPr lang="en-US" dirty="0"/>
              <a:t>Attempt to read the specs</a:t>
            </a:r>
          </a:p>
          <a:p>
            <a:r>
              <a:rPr lang="en-US" dirty="0"/>
              <a:t>Requires you to generate a DNS infrastructure: </a:t>
            </a:r>
          </a:p>
          <a:p>
            <a:pPr lvl="1"/>
            <a:r>
              <a:rPr lang="en-US" dirty="0"/>
              <a:t>Change a hostname (</a:t>
            </a:r>
            <a:r>
              <a:rPr lang="en-AU" dirty="0" err="1"/>
              <a:t>alice.bob.carol.dan.eve</a:t>
            </a:r>
            <a:r>
              <a:rPr lang="en-AU" dirty="0"/>
              <a:t>)</a:t>
            </a:r>
            <a:r>
              <a:rPr lang="en-US" dirty="0"/>
              <a:t> into a relevant port (2235), consider everything through this overall idea</a:t>
            </a:r>
          </a:p>
        </p:txBody>
      </p:sp>
    </p:spTree>
    <p:extLst>
      <p:ext uri="{BB962C8B-B14F-4D97-AF65-F5344CB8AC3E}">
        <p14:creationId xmlns:p14="http://schemas.microsoft.com/office/powerpoint/2010/main" val="331326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91" y="2733041"/>
            <a:ext cx="9601200" cy="3541486"/>
          </a:xfrm>
        </p:spPr>
        <p:txBody>
          <a:bodyPr/>
          <a:lstStyle/>
          <a:p>
            <a:r>
              <a:rPr lang="en-AU" b="1" dirty="0"/>
              <a:t>Homework 4 </a:t>
            </a:r>
            <a:r>
              <a:rPr lang="en-AU" dirty="0"/>
              <a:t>–</a:t>
            </a:r>
            <a:r>
              <a:rPr lang="en-AU" b="1" dirty="0"/>
              <a:t> I</a:t>
            </a:r>
            <a:r>
              <a:rPr lang="en-AU" dirty="0"/>
              <a:t>nterviews</a:t>
            </a:r>
          </a:p>
          <a:p>
            <a:r>
              <a:rPr lang="en-AU" b="1" dirty="0"/>
              <a:t>Homework 5</a:t>
            </a:r>
            <a:r>
              <a:rPr lang="en-AU" dirty="0"/>
              <a:t> – due </a:t>
            </a:r>
            <a:r>
              <a:rPr lang="en-AU" b="1" dirty="0"/>
              <a:t>15</a:t>
            </a:r>
            <a:r>
              <a:rPr lang="en-AU" b="1" baseline="30000" dirty="0"/>
              <a:t>th</a:t>
            </a:r>
            <a:r>
              <a:rPr lang="en-AU" b="1" dirty="0"/>
              <a:t> October, 23:59:00 (this Sunday)</a:t>
            </a:r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7D557-DFF8-164B-602F-B02A3DA6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100"/>
              <a:t>10.1 – Cloud Computing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C732D0F1-F644-CD76-F6F5-953BA78C2D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652" b="3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76DB-3ED1-73AA-3FB7-CFC335BA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 dirty="0"/>
              <a:t>What is “the cloud”?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Using computing infrastructure that’s not yours in order store, manage and process data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Used rather than relying on a personal computer or local server in an organisation</a:t>
            </a:r>
          </a:p>
          <a:p>
            <a:pPr>
              <a:lnSpc>
                <a:spcPct val="90000"/>
              </a:lnSpc>
            </a:pPr>
            <a:r>
              <a:rPr lang="en-AU" sz="1300" dirty="0"/>
              <a:t>Provided by “cloud service providers”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Largest include: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Amazon Web Services (AWS)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Microsoft Azure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IBM Cloud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Google Cloud</a:t>
            </a:r>
          </a:p>
          <a:p>
            <a:pPr lvl="2">
              <a:lnSpc>
                <a:spcPct val="90000"/>
              </a:lnSpc>
            </a:pPr>
            <a:endParaRPr lang="en-AU" sz="1300" dirty="0"/>
          </a:p>
        </p:txBody>
      </p:sp>
    </p:spTree>
    <p:extLst>
      <p:ext uri="{BB962C8B-B14F-4D97-AF65-F5344CB8AC3E}">
        <p14:creationId xmlns:p14="http://schemas.microsoft.com/office/powerpoint/2010/main" val="95760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BC0-2DD9-1FBD-B66C-011A537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10.1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0431-06A9-291A-33B7-21F32B5C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0" y="3510643"/>
            <a:ext cx="4108578" cy="1378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It’s big, fast growing business!</a:t>
            </a:r>
          </a:p>
        </p:txBody>
      </p:sp>
      <p:pic>
        <p:nvPicPr>
          <p:cNvPr id="1026" name="Picture 2" descr="Amazon still undisputed king of public cloud, but Microsoft is creeping  closer | TechCrunch">
            <a:extLst>
              <a:ext uri="{FF2B5EF4-FFF2-40B4-BE49-F238E27FC236}">
                <a16:creationId xmlns:a16="http://schemas.microsoft.com/office/drawing/2014/main" id="{45DEA220-4527-26FB-D02B-233686EE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53" y="2524644"/>
            <a:ext cx="4316962" cy="32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9777A1-3515-27C0-97D5-4820BA65BB26}"/>
              </a:ext>
            </a:extLst>
          </p:cNvPr>
          <p:cNvSpPr txBox="1">
            <a:spLocks/>
          </p:cNvSpPr>
          <p:nvPr/>
        </p:nvSpPr>
        <p:spPr>
          <a:xfrm>
            <a:off x="8229600" y="5730622"/>
            <a:ext cx="2808515" cy="47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sz="1600" dirty="0"/>
              <a:t>Source: TechCrunch</a:t>
            </a:r>
          </a:p>
        </p:txBody>
      </p:sp>
    </p:spTree>
    <p:extLst>
      <p:ext uri="{BB962C8B-B14F-4D97-AF65-F5344CB8AC3E}">
        <p14:creationId xmlns:p14="http://schemas.microsoft.com/office/powerpoint/2010/main" val="389857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7AA1D-E8A4-EE2C-1A85-42F23A28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10.1 – Cloud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8DD1-2A7B-1229-F0C0-0913686E4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dirty="0"/>
              <a:t>How are servers structured?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Servers for large organisations are distributed around the world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Closer to users – reduced latency </a:t>
            </a:r>
            <a:r>
              <a:rPr lang="en-AU" sz="1500" dirty="0">
                <a:sym typeface="Wingdings" pitchFamily="2" charset="2"/>
              </a:rPr>
              <a:t> faster/less-delayed connections</a:t>
            </a:r>
          </a:p>
          <a:p>
            <a:pPr lvl="2">
              <a:lnSpc>
                <a:spcPct val="90000"/>
              </a:lnSpc>
            </a:pPr>
            <a:r>
              <a:rPr lang="en-AU" sz="1500" dirty="0">
                <a:sym typeface="Wingdings" pitchFamily="2" charset="2"/>
              </a:rPr>
              <a:t>Placed in locations with cheap and/or environmentally-friendly power</a:t>
            </a:r>
          </a:p>
          <a:p>
            <a:pPr>
              <a:lnSpc>
                <a:spcPct val="90000"/>
              </a:lnSpc>
            </a:pPr>
            <a:r>
              <a:rPr lang="en-AU" sz="1500" dirty="0">
                <a:sym typeface="Wingdings" pitchFamily="2" charset="2"/>
              </a:rPr>
              <a:t>How do cloud servers work?</a:t>
            </a:r>
          </a:p>
          <a:p>
            <a:pPr lvl="1">
              <a:lnSpc>
                <a:spcPct val="90000"/>
              </a:lnSpc>
            </a:pPr>
            <a:r>
              <a:rPr lang="en-AU" sz="1500" dirty="0">
                <a:sym typeface="Wingdings" pitchFamily="2" charset="2"/>
              </a:rPr>
              <a:t>Providers maintain large collection of physical servers with beefy hardware</a:t>
            </a:r>
          </a:p>
          <a:p>
            <a:pPr lvl="1">
              <a:lnSpc>
                <a:spcPct val="90000"/>
              </a:lnSpc>
            </a:pPr>
            <a:r>
              <a:rPr lang="en-AU" sz="1500" dirty="0">
                <a:sym typeface="Wingdings" pitchFamily="2" charset="2"/>
              </a:rPr>
              <a:t>Users of providers can request access to resources that match their needs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CPU power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RAM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Storage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Provider then “spins up” virtualised environment for user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Can be virtual machine or container</a:t>
            </a:r>
          </a:p>
        </p:txBody>
      </p:sp>
    </p:spTree>
    <p:extLst>
      <p:ext uri="{BB962C8B-B14F-4D97-AF65-F5344CB8AC3E}">
        <p14:creationId xmlns:p14="http://schemas.microsoft.com/office/powerpoint/2010/main" val="36578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BC46-8367-7555-EEFB-C80C78B5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10.1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B4F1-8B80-DBB3-1360-B2801EB3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52887"/>
            <a:ext cx="9601200" cy="3461657"/>
          </a:xfrm>
        </p:spPr>
        <p:txBody>
          <a:bodyPr/>
          <a:lstStyle/>
          <a:p>
            <a:r>
              <a:rPr lang="en-AU" dirty="0"/>
              <a:t>How can services be managed remotely?</a:t>
            </a:r>
          </a:p>
          <a:p>
            <a:pPr lvl="1"/>
            <a:r>
              <a:rPr lang="en-AU" dirty="0"/>
              <a:t>Large providers provide an </a:t>
            </a:r>
            <a:r>
              <a:rPr lang="en-AU" b="1" dirty="0"/>
              <a:t>Application Programming Interface (API)</a:t>
            </a:r>
            <a:r>
              <a:rPr lang="en-AU" dirty="0"/>
              <a:t> to configure a cloud service</a:t>
            </a:r>
          </a:p>
          <a:p>
            <a:pPr lvl="2"/>
            <a:r>
              <a:rPr lang="en-AU" dirty="0"/>
              <a:t>User can start, stop and configure services using an API</a:t>
            </a:r>
          </a:p>
          <a:p>
            <a:pPr lvl="2"/>
            <a:r>
              <a:rPr lang="en-AU" dirty="0"/>
              <a:t>Usually provided via a web interface as a management console</a:t>
            </a:r>
          </a:p>
          <a:p>
            <a:pPr lvl="1"/>
            <a:r>
              <a:rPr lang="en-AU" dirty="0"/>
              <a:t>For more direct configuration, users can also remotely SSH into a VM/container</a:t>
            </a:r>
          </a:p>
        </p:txBody>
      </p:sp>
    </p:spTree>
    <p:extLst>
      <p:ext uri="{BB962C8B-B14F-4D97-AF65-F5344CB8AC3E}">
        <p14:creationId xmlns:p14="http://schemas.microsoft.com/office/powerpoint/2010/main" val="131945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485E4-D21C-785A-4B34-4FA0EB10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AU" sz="4800">
                <a:solidFill>
                  <a:schemeClr val="tx2"/>
                </a:solidFill>
              </a:rPr>
              <a:t>10.1 – Cloud Computing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7E49-4AA8-0F9C-F978-0B837F56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700" dirty="0">
                <a:solidFill>
                  <a:schemeClr val="bg1"/>
                </a:solidFill>
              </a:rPr>
              <a:t>Examples of services available</a:t>
            </a:r>
          </a:p>
          <a:p>
            <a:pPr lvl="1">
              <a:lnSpc>
                <a:spcPct val="90000"/>
              </a:lnSpc>
            </a:pPr>
            <a:r>
              <a:rPr lang="en-AU" sz="1700" b="1" dirty="0">
                <a:solidFill>
                  <a:schemeClr val="bg1"/>
                </a:solidFill>
              </a:rPr>
              <a:t>Virtual Machines</a:t>
            </a:r>
            <a:r>
              <a:rPr lang="en-AU" sz="1700" dirty="0">
                <a:solidFill>
                  <a:schemeClr val="bg1"/>
                </a:solidFill>
              </a:rPr>
              <a:t> – have a virtual server set up to use as you need</a:t>
            </a:r>
          </a:p>
          <a:p>
            <a:pPr lvl="1">
              <a:lnSpc>
                <a:spcPct val="90000"/>
              </a:lnSpc>
            </a:pPr>
            <a:r>
              <a:rPr lang="en-AU" sz="1700" b="1" dirty="0">
                <a:solidFill>
                  <a:schemeClr val="bg1"/>
                </a:solidFill>
              </a:rPr>
              <a:t>Storage services</a:t>
            </a:r>
            <a:endParaRPr lang="en-AU" sz="17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AU" sz="1700" dirty="0">
                <a:solidFill>
                  <a:schemeClr val="bg1"/>
                </a:solidFill>
              </a:rPr>
              <a:t>Simple storage, e.g. AWS S3 – store any sort of object</a:t>
            </a:r>
          </a:p>
          <a:p>
            <a:pPr lvl="2">
              <a:lnSpc>
                <a:spcPct val="90000"/>
              </a:lnSpc>
            </a:pPr>
            <a:r>
              <a:rPr lang="en-AU" sz="1700" dirty="0">
                <a:solidFill>
                  <a:schemeClr val="bg1"/>
                </a:solidFill>
              </a:rPr>
              <a:t>Backup/archival services – cheaper, but may take a lot of time to retrieve an object required</a:t>
            </a:r>
          </a:p>
          <a:p>
            <a:pPr lvl="1">
              <a:lnSpc>
                <a:spcPct val="90000"/>
              </a:lnSpc>
            </a:pPr>
            <a:r>
              <a:rPr lang="en-AU" sz="1700" b="1" dirty="0">
                <a:solidFill>
                  <a:schemeClr val="bg1"/>
                </a:solidFill>
              </a:rPr>
              <a:t>Notification services</a:t>
            </a:r>
          </a:p>
          <a:p>
            <a:pPr lvl="1">
              <a:lnSpc>
                <a:spcPct val="90000"/>
              </a:lnSpc>
            </a:pPr>
            <a:r>
              <a:rPr lang="en-AU" sz="1700" b="1" dirty="0">
                <a:solidFill>
                  <a:schemeClr val="bg1"/>
                </a:solidFill>
              </a:rPr>
              <a:t>Email services</a:t>
            </a:r>
            <a:r>
              <a:rPr lang="en-AU" sz="1700" dirty="0">
                <a:solidFill>
                  <a:schemeClr val="bg1"/>
                </a:solidFill>
              </a:rPr>
              <a:t> e.g. pre-configured SMTP servers – which we will explore in the lab content!</a:t>
            </a:r>
          </a:p>
          <a:p>
            <a:pPr lvl="1">
              <a:lnSpc>
                <a:spcPct val="90000"/>
              </a:lnSpc>
            </a:pPr>
            <a:r>
              <a:rPr lang="en-AU" sz="1700" b="1" dirty="0">
                <a:solidFill>
                  <a:schemeClr val="bg1"/>
                </a:solidFill>
              </a:rPr>
              <a:t>API gateway</a:t>
            </a:r>
          </a:p>
          <a:p>
            <a:pPr lvl="1">
              <a:lnSpc>
                <a:spcPct val="90000"/>
              </a:lnSpc>
            </a:pPr>
            <a:r>
              <a:rPr lang="en-AU" sz="1700" b="1" dirty="0" err="1">
                <a:solidFill>
                  <a:schemeClr val="bg1"/>
                </a:solidFill>
              </a:rPr>
              <a:t>Severless</a:t>
            </a:r>
            <a:r>
              <a:rPr lang="en-AU" sz="1700" b="1" dirty="0">
                <a:solidFill>
                  <a:schemeClr val="bg1"/>
                </a:solidFill>
              </a:rPr>
              <a:t> computing</a:t>
            </a:r>
            <a:r>
              <a:rPr lang="en-AU" sz="1700" dirty="0">
                <a:solidFill>
                  <a:schemeClr val="bg1"/>
                </a:solidFill>
              </a:rPr>
              <a:t> (more on that in next slide)</a:t>
            </a:r>
            <a:endParaRPr lang="en-AU" sz="17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1441</TotalTime>
  <Words>669</Words>
  <Application>Microsoft Macintosh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Garamond</vt:lpstr>
      <vt:lpstr>Open Sans</vt:lpstr>
      <vt:lpstr>Organic</vt:lpstr>
      <vt:lpstr>INFO1112 Tutorial</vt:lpstr>
      <vt:lpstr>Assignment 2 – Overview</vt:lpstr>
      <vt:lpstr>Homework stuff</vt:lpstr>
      <vt:lpstr>Brief summary of this week’s content</vt:lpstr>
      <vt:lpstr>10.1 – Cloud Computing</vt:lpstr>
      <vt:lpstr>10.1 – Cloud Computing</vt:lpstr>
      <vt:lpstr>10.1 – Cloud Computing</vt:lpstr>
      <vt:lpstr>10.1 – Cloud Computing</vt:lpstr>
      <vt:lpstr>10.1 – Cloud Computing</vt:lpstr>
      <vt:lpstr>10.1 – Cloud Computing</vt:lpstr>
      <vt:lpstr>10.1 – Cloud Computing</vt:lpstr>
      <vt:lpstr>10.1 – Cloud Computing</vt:lpstr>
      <vt:lpstr>Lab exercises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James Yi Jie Zhao</cp:lastModifiedBy>
  <cp:revision>6</cp:revision>
  <dcterms:created xsi:type="dcterms:W3CDTF">2022-08-04T03:42:14Z</dcterms:created>
  <dcterms:modified xsi:type="dcterms:W3CDTF">2023-11-03T07:14:50Z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